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7" r:id="rId4"/>
    <p:sldId id="256" r:id="rId5"/>
    <p:sldId id="259" r:id="rId6"/>
    <p:sldId id="260" r:id="rId7"/>
    <p:sldId id="261" r:id="rId8"/>
    <p:sldId id="268" r:id="rId9"/>
    <p:sldId id="262" r:id="rId10"/>
    <p:sldId id="263" r:id="rId11"/>
    <p:sldId id="269" r:id="rId12"/>
    <p:sldId id="264" r:id="rId13"/>
    <p:sldId id="266" r:id="rId14"/>
    <p:sldId id="267" r:id="rId15"/>
    <p:sldId id="265" r:id="rId16"/>
    <p:sldId id="270" r:id="rId17"/>
    <p:sldId id="271" r:id="rId18"/>
    <p:sldId id="272" r:id="rId19"/>
    <p:sldId id="273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C66"/>
    <a:srgbClr val="00FF00"/>
    <a:srgbClr val="3F36FA"/>
    <a:srgbClr val="F92727"/>
    <a:srgbClr val="C5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AE383-E44E-49C8-8FD1-23C23A1399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9ECF67-6155-4106-A41F-FA4B97B29181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4500" dirty="0" smtClean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আমদানি পণ্যসামগ্রী  </a:t>
          </a:r>
          <a:endParaRPr lang="en-US" sz="4500" dirty="0">
            <a:solidFill>
              <a:srgbClr val="00206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7B5049-92F8-4823-9BC4-3B156DAB69CB}" type="parTrans" cxnId="{502E6A29-7351-4470-92A0-A2F121024223}">
      <dgm:prSet/>
      <dgm:spPr/>
      <dgm:t>
        <a:bodyPr/>
        <a:lstStyle/>
        <a:p>
          <a:endParaRPr lang="en-US"/>
        </a:p>
      </dgm:t>
    </dgm:pt>
    <dgm:pt modelId="{92CBE353-B5D4-491D-93F7-258ED0033D03}" type="sibTrans" cxnId="{502E6A29-7351-4470-92A0-A2F121024223}">
      <dgm:prSet/>
      <dgm:spPr/>
      <dgm:t>
        <a:bodyPr/>
        <a:lstStyle/>
        <a:p>
          <a:endParaRPr lang="en-US"/>
        </a:p>
      </dgm:t>
    </dgm:pt>
    <dgm:pt modelId="{078C5D53-EF5B-490B-B2F4-6CF25EA08CA3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গম</a:t>
          </a:r>
          <a:endParaRPr lang="en-US" sz="36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E83EF6-A607-4C81-943B-C8D879128BF1}" type="parTrans" cxnId="{BDAA9031-9BF4-4FF9-9AC1-11298B129E38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4669D245-A32D-49F8-B386-2B782435E231}" type="sibTrans" cxnId="{BDAA9031-9BF4-4FF9-9AC1-11298B129E38}">
      <dgm:prSet/>
      <dgm:spPr/>
      <dgm:t>
        <a:bodyPr/>
        <a:lstStyle/>
        <a:p>
          <a:endParaRPr lang="en-US"/>
        </a:p>
      </dgm:t>
    </dgm:pt>
    <dgm:pt modelId="{035BC192-78D3-4211-AF49-449A486B66AF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endParaRPr lang="en-US" sz="36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656AB9-3954-4CBA-BF24-593C48EC1FC6}" type="parTrans" cxnId="{B75BECA8-4F92-4ECB-999F-61BCC8BC2D7D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54E75B77-4190-4269-9DAA-4CD95B0993C3}" type="sibTrans" cxnId="{B75BECA8-4F92-4ECB-999F-61BCC8BC2D7D}">
      <dgm:prSet/>
      <dgm:spPr/>
      <dgm:t>
        <a:bodyPr/>
        <a:lstStyle/>
        <a:p>
          <a:endParaRPr lang="en-US"/>
        </a:p>
      </dgm:t>
    </dgm:pt>
    <dgm:pt modelId="{D7B0DA75-A535-4A3A-96FA-0D1000FD6181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পিয়াজ</a:t>
          </a:r>
          <a:endParaRPr lang="en-US" sz="36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E626F1-6E8D-4DA3-BD40-23D8D9D62B4D}" type="parTrans" cxnId="{76DC02E9-56B1-4BE1-98F8-4A3BAEED0957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CE5027D4-7140-4968-8C32-A260EBBFA590}" type="sibTrans" cxnId="{76DC02E9-56B1-4BE1-98F8-4A3BAEED0957}">
      <dgm:prSet/>
      <dgm:spPr/>
      <dgm:t>
        <a:bodyPr/>
        <a:lstStyle/>
        <a:p>
          <a:endParaRPr lang="en-US"/>
        </a:p>
      </dgm:t>
    </dgm:pt>
    <dgm:pt modelId="{0439BB18-A73E-470D-8A0C-28448985280B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</a:t>
          </a:r>
          <a:endParaRPr lang="en-US" sz="36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092231-60A5-4B7E-B784-5BB686176118}" type="parTrans" cxnId="{C86E827E-59E3-42E4-9588-5901A92A39FF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87F0285D-BCDC-4A19-BE27-EF3510CCCF76}" type="sibTrans" cxnId="{C86E827E-59E3-42E4-9588-5901A92A39FF}">
      <dgm:prSet/>
      <dgm:spPr/>
      <dgm:t>
        <a:bodyPr/>
        <a:lstStyle/>
        <a:p>
          <a:endParaRPr lang="en-US"/>
        </a:p>
      </dgm:t>
    </dgm:pt>
    <dgm:pt modelId="{E70B92CC-F061-4A84-8AF1-5712854510AF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0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 ও শিল্প যন্ত্রপাতি </a:t>
          </a:r>
          <a:endParaRPr lang="en-US" sz="30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4DCA61-FC66-47CD-8356-606209991192}" type="parTrans" cxnId="{BEF56B3A-6105-412F-9D4F-E856EC0BD305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C719FA5E-24A0-41D7-ABDB-61C60073C55B}" type="sibTrans" cxnId="{BEF56B3A-6105-412F-9D4F-E856EC0BD305}">
      <dgm:prSet/>
      <dgm:spPr/>
      <dgm:t>
        <a:bodyPr/>
        <a:lstStyle/>
        <a:p>
          <a:endParaRPr lang="en-US"/>
        </a:p>
      </dgm:t>
    </dgm:pt>
    <dgm:pt modelId="{D39D689A-83AF-406D-9CDD-B7C6D5B01B23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পেট্রোল পেট্রোলিয়ামজাত দ্রব্য </a:t>
          </a:r>
          <a:endParaRPr lang="en-US" sz="28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50A04B-9C5A-445C-9005-209C2B4D7CE4}" type="parTrans" cxnId="{393772B8-BC75-4C1E-B493-CE4B3D1D1679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6986B705-8621-4241-8494-180FECBBEDA0}" type="sibTrans" cxnId="{393772B8-BC75-4C1E-B493-CE4B3D1D1679}">
      <dgm:prSet/>
      <dgm:spPr/>
      <dgm:t>
        <a:bodyPr/>
        <a:lstStyle/>
        <a:p>
          <a:endParaRPr lang="en-US"/>
        </a:p>
      </dgm:t>
    </dgm:pt>
    <dgm:pt modelId="{423A41E7-312D-41E5-A270-38CC8D6ADC62}">
      <dgm:prSet phldrT="[Text]"/>
      <dgm:spPr>
        <a:solidFill>
          <a:srgbClr val="C5DF41"/>
        </a:solidFill>
      </dgm:spPr>
      <dgm:t>
        <a:bodyPr/>
        <a:lstStyle/>
        <a:p>
          <a:r>
            <a:rPr lang="bn-BD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ভোজ্য  তেল</a:t>
          </a:r>
          <a:endParaRPr lang="en-US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6F043-298B-4231-80BB-07E189599C64}" type="parTrans" cxnId="{0A98D32D-A156-492D-BE2F-D21580A65613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0168766C-F6D1-47C5-87D6-187A372489CC}" type="sibTrans" cxnId="{0A98D32D-A156-492D-BE2F-D21580A65613}">
      <dgm:prSet/>
      <dgm:spPr/>
      <dgm:t>
        <a:bodyPr/>
        <a:lstStyle/>
        <a:p>
          <a:endParaRPr lang="en-US"/>
        </a:p>
      </dgm:t>
    </dgm:pt>
    <dgm:pt modelId="{7F97B252-1993-435A-B071-0A735AE33A32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0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তুলা ও সুতা </a:t>
          </a:r>
          <a:endParaRPr lang="en-US" sz="30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A1753C-4C72-49EE-AC10-B3207476DB25}" type="parTrans" cxnId="{B9923A1C-1A19-4142-A6AD-53E5BE45A2F5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B120F2B8-809D-4133-997B-C5FB3FA3DD3F}" type="sibTrans" cxnId="{B9923A1C-1A19-4142-A6AD-53E5BE45A2F5}">
      <dgm:prSet/>
      <dgm:spPr/>
      <dgm:t>
        <a:bodyPr/>
        <a:lstStyle/>
        <a:p>
          <a:endParaRPr lang="en-US"/>
        </a:p>
      </dgm:t>
    </dgm:pt>
    <dgm:pt modelId="{374EA397-340E-43FB-AE47-2E5E9922E03D}" type="pres">
      <dgm:prSet presAssocID="{C3DAE383-E44E-49C8-8FD1-23C23A1399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DDC53-6223-4AF6-9741-1A1F1E48E23F}" type="pres">
      <dgm:prSet presAssocID="{669ECF67-6155-4106-A41F-FA4B97B29181}" presName="centerShape" presStyleLbl="node0" presStyleIdx="0" presStyleCnt="1" custScaleX="200481" custScaleY="149488"/>
      <dgm:spPr/>
      <dgm:t>
        <a:bodyPr/>
        <a:lstStyle/>
        <a:p>
          <a:endParaRPr lang="en-US"/>
        </a:p>
      </dgm:t>
    </dgm:pt>
    <dgm:pt modelId="{5CD22826-FAC7-4F6B-87DB-9EB00BC482EA}" type="pres">
      <dgm:prSet presAssocID="{8CE83EF6-A607-4C81-943B-C8D879128BF1}" presName="parTrans" presStyleLbl="sibTrans2D1" presStyleIdx="0" presStyleCnt="8"/>
      <dgm:spPr/>
      <dgm:t>
        <a:bodyPr/>
        <a:lstStyle/>
        <a:p>
          <a:endParaRPr lang="en-US"/>
        </a:p>
      </dgm:t>
    </dgm:pt>
    <dgm:pt modelId="{07FF4ECA-D220-4971-A47A-EF063765A80C}" type="pres">
      <dgm:prSet presAssocID="{8CE83EF6-A607-4C81-943B-C8D879128BF1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1D1E65A5-16C4-43DC-B7AB-0CACA5B70308}" type="pres">
      <dgm:prSet presAssocID="{078C5D53-EF5B-490B-B2F4-6CF25EA08CA3}" presName="node" presStyleLbl="node1" presStyleIdx="0" presStyleCnt="8" custScaleX="120935" custScaleY="106335" custRadScaleRad="92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8D964-E909-4794-9CA8-B4DE4BE51558}" type="pres">
      <dgm:prSet presAssocID="{AC656AB9-3954-4CBA-BF24-593C48EC1FC6}" presName="parTrans" presStyleLbl="sibTrans2D1" presStyleIdx="1" presStyleCnt="8" custLinFactNeighborX="-2923"/>
      <dgm:spPr/>
      <dgm:t>
        <a:bodyPr/>
        <a:lstStyle/>
        <a:p>
          <a:endParaRPr lang="en-US"/>
        </a:p>
      </dgm:t>
    </dgm:pt>
    <dgm:pt modelId="{E7C39080-AC77-47BC-AB66-69498E502EF2}" type="pres">
      <dgm:prSet presAssocID="{AC656AB9-3954-4CBA-BF24-593C48EC1FC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807AB7E-89F9-4089-A719-FCE40F4E74BC}" type="pres">
      <dgm:prSet presAssocID="{035BC192-78D3-4211-AF49-449A486B66AF}" presName="node" presStyleLbl="node1" presStyleIdx="1" presStyleCnt="8" custScaleX="117415" custScaleY="105039" custRadScaleRad="97289" custRadScaleInc="7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9D5F0-7DA7-4776-87BA-BF8FB42DC28E}" type="pres">
      <dgm:prSet presAssocID="{57E626F1-6E8D-4DA3-BD40-23D8D9D62B4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370A2D6A-4764-460C-99E3-EE8599823E1D}" type="pres">
      <dgm:prSet presAssocID="{57E626F1-6E8D-4DA3-BD40-23D8D9D62B4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C335B8E-097F-4634-9A6B-507319BB547B}" type="pres">
      <dgm:prSet presAssocID="{D7B0DA75-A535-4A3A-96FA-0D1000FD6181}" presName="node" presStyleLbl="node1" presStyleIdx="2" presStyleCnt="8" custScaleX="118157" custScaleY="111866" custRadScaleRad="108241" custRadScaleInc="-5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3014B-561E-47B3-B87D-FEF07D8285C3}" type="pres">
      <dgm:prSet presAssocID="{14D6F043-298B-4231-80BB-07E189599C64}" presName="parTrans" presStyleLbl="sibTrans2D1" presStyleIdx="3" presStyleCnt="8"/>
      <dgm:spPr/>
      <dgm:t>
        <a:bodyPr/>
        <a:lstStyle/>
        <a:p>
          <a:endParaRPr lang="en-US"/>
        </a:p>
      </dgm:t>
    </dgm:pt>
    <dgm:pt modelId="{9D809D83-7F3D-4BA6-BB23-D2B3060EF253}" type="pres">
      <dgm:prSet presAssocID="{14D6F043-298B-4231-80BB-07E189599C64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36FDDCF6-FC07-452C-846B-23AA976F18BE}" type="pres">
      <dgm:prSet presAssocID="{423A41E7-312D-41E5-A270-38CC8D6ADC62}" presName="node" presStyleLbl="node1" presStyleIdx="3" presStyleCnt="8" custScaleX="118157" custScaleY="111866" custRadScaleRad="100648" custRadScaleInc="-10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D9D63-6D99-48E2-9D1D-22E1DE600239}" type="pres">
      <dgm:prSet presAssocID="{4B092231-60A5-4B7E-B784-5BB686176118}" presName="parTrans" presStyleLbl="sibTrans2D1" presStyleIdx="4" presStyleCnt="8"/>
      <dgm:spPr/>
      <dgm:t>
        <a:bodyPr/>
        <a:lstStyle/>
        <a:p>
          <a:endParaRPr lang="en-US"/>
        </a:p>
      </dgm:t>
    </dgm:pt>
    <dgm:pt modelId="{C74A6775-86EE-44BE-91A4-FB9F16CD79A6}" type="pres">
      <dgm:prSet presAssocID="{4B092231-60A5-4B7E-B784-5BB68617611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A7CE03D-825B-41CA-9C19-E3C8D7B6CF0F}" type="pres">
      <dgm:prSet presAssocID="{0439BB18-A73E-470D-8A0C-28448985280B}" presName="node" presStyleLbl="node1" presStyleIdx="4" presStyleCnt="8" custScaleX="124925" custScaleY="111481" custRadScaleRad="93083" custRadScaleInc="1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C7188-C537-4B4F-B62D-201DC7CA8A79}" type="pres">
      <dgm:prSet presAssocID="{0B50A04B-9C5A-445C-9005-209C2B4D7CE4}" presName="parTrans" presStyleLbl="sibTrans2D1" presStyleIdx="5" presStyleCnt="8"/>
      <dgm:spPr/>
      <dgm:t>
        <a:bodyPr/>
        <a:lstStyle/>
        <a:p>
          <a:endParaRPr lang="en-US"/>
        </a:p>
      </dgm:t>
    </dgm:pt>
    <dgm:pt modelId="{5E69CC60-F206-4043-8ABC-6AAA77EB5DF0}" type="pres">
      <dgm:prSet presAssocID="{0B50A04B-9C5A-445C-9005-209C2B4D7CE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8B7B8572-81FD-4EA6-9AAB-5D5D473873C2}" type="pres">
      <dgm:prSet presAssocID="{D39D689A-83AF-406D-9CDD-B7C6D5B01B23}" presName="node" presStyleLbl="node1" presStyleIdx="5" presStyleCnt="8" custScaleX="133699" custScaleY="122525" custRadScaleRad="103951" custRadScaleInc="23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B6557-9E43-4F70-98E7-F1A398B37FD4}" type="pres">
      <dgm:prSet presAssocID="{374DCA61-FC66-47CD-8356-606209991192}" presName="parTrans" presStyleLbl="sibTrans2D1" presStyleIdx="6" presStyleCnt="8"/>
      <dgm:spPr/>
      <dgm:t>
        <a:bodyPr/>
        <a:lstStyle/>
        <a:p>
          <a:endParaRPr lang="en-US"/>
        </a:p>
      </dgm:t>
    </dgm:pt>
    <dgm:pt modelId="{A3033B1E-D06E-463F-B0EC-E8E00E813734}" type="pres">
      <dgm:prSet presAssocID="{374DCA61-FC66-47CD-8356-60620999119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92122F80-E81D-4572-85CC-278CCF15F7DE}" type="pres">
      <dgm:prSet presAssocID="{E70B92CC-F061-4A84-8AF1-5712854510AF}" presName="node" presStyleLbl="node1" presStyleIdx="6" presStyleCnt="8" custScaleX="132965" custScaleY="117369" custRadScaleRad="111639" custRadScaleInc="13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B05A-AA04-4549-8995-8CE3FD7DF5B2}" type="pres">
      <dgm:prSet presAssocID="{68A1753C-4C72-49EE-AC10-B3207476DB25}" presName="parTrans" presStyleLbl="sibTrans2D1" presStyleIdx="7" presStyleCnt="8"/>
      <dgm:spPr/>
      <dgm:t>
        <a:bodyPr/>
        <a:lstStyle/>
        <a:p>
          <a:endParaRPr lang="en-US"/>
        </a:p>
      </dgm:t>
    </dgm:pt>
    <dgm:pt modelId="{41980ED5-64AB-441F-90A7-FEA3B62EDDEB}" type="pres">
      <dgm:prSet presAssocID="{68A1753C-4C72-49EE-AC10-B3207476DB25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F060E4E3-3ED9-4D77-8CE5-3F20FFA66678}" type="pres">
      <dgm:prSet presAssocID="{7F97B252-1993-435A-B071-0A735AE33A32}" presName="node" presStyleLbl="node1" presStyleIdx="7" presStyleCnt="8" custScaleX="110749" custRadScaleRad="97702" custRadScaleInc="1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6B1DF-DC3F-4B59-AC21-844AF231CD3B}" type="presOf" srcId="{8CE83EF6-A607-4C81-943B-C8D879128BF1}" destId="{07FF4ECA-D220-4971-A47A-EF063765A80C}" srcOrd="1" destOrd="0" presId="urn:microsoft.com/office/officeart/2005/8/layout/radial5"/>
    <dgm:cxn modelId="{244D0656-FFAF-4A92-B4B7-F8133CA4CD71}" type="presOf" srcId="{E70B92CC-F061-4A84-8AF1-5712854510AF}" destId="{92122F80-E81D-4572-85CC-278CCF15F7DE}" srcOrd="0" destOrd="0" presId="urn:microsoft.com/office/officeart/2005/8/layout/radial5"/>
    <dgm:cxn modelId="{502E6A29-7351-4470-92A0-A2F121024223}" srcId="{C3DAE383-E44E-49C8-8FD1-23C23A1399D4}" destId="{669ECF67-6155-4106-A41F-FA4B97B29181}" srcOrd="0" destOrd="0" parTransId="{037B5049-92F8-4823-9BC4-3B156DAB69CB}" sibTransId="{92CBE353-B5D4-491D-93F7-258ED0033D03}"/>
    <dgm:cxn modelId="{BED215A4-BE16-4023-90F8-102A9071D29A}" type="presOf" srcId="{7F97B252-1993-435A-B071-0A735AE33A32}" destId="{F060E4E3-3ED9-4D77-8CE5-3F20FFA66678}" srcOrd="0" destOrd="0" presId="urn:microsoft.com/office/officeart/2005/8/layout/radial5"/>
    <dgm:cxn modelId="{C86E827E-59E3-42E4-9588-5901A92A39FF}" srcId="{669ECF67-6155-4106-A41F-FA4B97B29181}" destId="{0439BB18-A73E-470D-8A0C-28448985280B}" srcOrd="4" destOrd="0" parTransId="{4B092231-60A5-4B7E-B784-5BB686176118}" sibTransId="{87F0285D-BCDC-4A19-BE27-EF3510CCCF76}"/>
    <dgm:cxn modelId="{9A15BAD3-67E1-473C-82F9-A302D800715F}" type="presOf" srcId="{374DCA61-FC66-47CD-8356-606209991192}" destId="{A3033B1E-D06E-463F-B0EC-E8E00E813734}" srcOrd="1" destOrd="0" presId="urn:microsoft.com/office/officeart/2005/8/layout/radial5"/>
    <dgm:cxn modelId="{0A98D32D-A156-492D-BE2F-D21580A65613}" srcId="{669ECF67-6155-4106-A41F-FA4B97B29181}" destId="{423A41E7-312D-41E5-A270-38CC8D6ADC62}" srcOrd="3" destOrd="0" parTransId="{14D6F043-298B-4231-80BB-07E189599C64}" sibTransId="{0168766C-F6D1-47C5-87D6-187A372489CC}"/>
    <dgm:cxn modelId="{4E51FF2B-BE5A-4B93-AB7C-0881E614FD0A}" type="presOf" srcId="{C3DAE383-E44E-49C8-8FD1-23C23A1399D4}" destId="{374EA397-340E-43FB-AE47-2E5E9922E03D}" srcOrd="0" destOrd="0" presId="urn:microsoft.com/office/officeart/2005/8/layout/radial5"/>
    <dgm:cxn modelId="{59F8858D-A03F-40F3-8721-80CE90351C54}" type="presOf" srcId="{0439BB18-A73E-470D-8A0C-28448985280B}" destId="{FA7CE03D-825B-41CA-9C19-E3C8D7B6CF0F}" srcOrd="0" destOrd="0" presId="urn:microsoft.com/office/officeart/2005/8/layout/radial5"/>
    <dgm:cxn modelId="{B75BECA8-4F92-4ECB-999F-61BCC8BC2D7D}" srcId="{669ECF67-6155-4106-A41F-FA4B97B29181}" destId="{035BC192-78D3-4211-AF49-449A486B66AF}" srcOrd="1" destOrd="0" parTransId="{AC656AB9-3954-4CBA-BF24-593C48EC1FC6}" sibTransId="{54E75B77-4190-4269-9DAA-4CD95B0993C3}"/>
    <dgm:cxn modelId="{E2F7F310-16F0-42CA-9AFE-CAD04AD49E3F}" type="presOf" srcId="{D39D689A-83AF-406D-9CDD-B7C6D5B01B23}" destId="{8B7B8572-81FD-4EA6-9AAB-5D5D473873C2}" srcOrd="0" destOrd="0" presId="urn:microsoft.com/office/officeart/2005/8/layout/radial5"/>
    <dgm:cxn modelId="{FC0C4752-FBF9-4D29-95CE-DFD855971918}" type="presOf" srcId="{0B50A04B-9C5A-445C-9005-209C2B4D7CE4}" destId="{56CC7188-C537-4B4F-B62D-201DC7CA8A79}" srcOrd="0" destOrd="0" presId="urn:microsoft.com/office/officeart/2005/8/layout/radial5"/>
    <dgm:cxn modelId="{3182FD56-CB49-4ED7-A780-19E63CEBEE96}" type="presOf" srcId="{4B092231-60A5-4B7E-B784-5BB686176118}" destId="{C74A6775-86EE-44BE-91A4-FB9F16CD79A6}" srcOrd="1" destOrd="0" presId="urn:microsoft.com/office/officeart/2005/8/layout/radial5"/>
    <dgm:cxn modelId="{BEF56B3A-6105-412F-9D4F-E856EC0BD305}" srcId="{669ECF67-6155-4106-A41F-FA4B97B29181}" destId="{E70B92CC-F061-4A84-8AF1-5712854510AF}" srcOrd="6" destOrd="0" parTransId="{374DCA61-FC66-47CD-8356-606209991192}" sibTransId="{C719FA5E-24A0-41D7-ABDB-61C60073C55B}"/>
    <dgm:cxn modelId="{AF2C7963-A1DB-4134-97E5-72BD84939FED}" type="presOf" srcId="{078C5D53-EF5B-490B-B2F4-6CF25EA08CA3}" destId="{1D1E65A5-16C4-43DC-B7AB-0CACA5B70308}" srcOrd="0" destOrd="0" presId="urn:microsoft.com/office/officeart/2005/8/layout/radial5"/>
    <dgm:cxn modelId="{944E1CC8-7B3F-4FB5-866B-BBF662882B4E}" type="presOf" srcId="{374DCA61-FC66-47CD-8356-606209991192}" destId="{2F3B6557-9E43-4F70-98E7-F1A398B37FD4}" srcOrd="0" destOrd="0" presId="urn:microsoft.com/office/officeart/2005/8/layout/radial5"/>
    <dgm:cxn modelId="{4F46F30F-2870-4C49-AF4C-687611F8E763}" type="presOf" srcId="{423A41E7-312D-41E5-A270-38CC8D6ADC62}" destId="{36FDDCF6-FC07-452C-846B-23AA976F18BE}" srcOrd="0" destOrd="0" presId="urn:microsoft.com/office/officeart/2005/8/layout/radial5"/>
    <dgm:cxn modelId="{5E1755CF-8EF3-4955-85F0-98E9CD2D248A}" type="presOf" srcId="{14D6F043-298B-4231-80BB-07E189599C64}" destId="{9D809D83-7F3D-4BA6-BB23-D2B3060EF253}" srcOrd="1" destOrd="0" presId="urn:microsoft.com/office/officeart/2005/8/layout/radial5"/>
    <dgm:cxn modelId="{E2FE3E4E-34EA-42C8-BCF3-5E563CDFCCBD}" type="presOf" srcId="{8CE83EF6-A607-4C81-943B-C8D879128BF1}" destId="{5CD22826-FAC7-4F6B-87DB-9EB00BC482EA}" srcOrd="0" destOrd="0" presId="urn:microsoft.com/office/officeart/2005/8/layout/radial5"/>
    <dgm:cxn modelId="{4AFA0F33-F609-4004-8A0C-6893FE944893}" type="presOf" srcId="{68A1753C-4C72-49EE-AC10-B3207476DB25}" destId="{41980ED5-64AB-441F-90A7-FEA3B62EDDEB}" srcOrd="1" destOrd="0" presId="urn:microsoft.com/office/officeart/2005/8/layout/radial5"/>
    <dgm:cxn modelId="{76BBAB90-CEDF-4990-8B6C-2781D121079A}" type="presOf" srcId="{57E626F1-6E8D-4DA3-BD40-23D8D9D62B4D}" destId="{370A2D6A-4764-460C-99E3-EE8599823E1D}" srcOrd="1" destOrd="0" presId="urn:microsoft.com/office/officeart/2005/8/layout/radial5"/>
    <dgm:cxn modelId="{0DFF75C5-1A33-4507-B3E3-0393381E32D4}" type="presOf" srcId="{14D6F043-298B-4231-80BB-07E189599C64}" destId="{8303014B-561E-47B3-B87D-FEF07D8285C3}" srcOrd="0" destOrd="0" presId="urn:microsoft.com/office/officeart/2005/8/layout/radial5"/>
    <dgm:cxn modelId="{BDAA9031-9BF4-4FF9-9AC1-11298B129E38}" srcId="{669ECF67-6155-4106-A41F-FA4B97B29181}" destId="{078C5D53-EF5B-490B-B2F4-6CF25EA08CA3}" srcOrd="0" destOrd="0" parTransId="{8CE83EF6-A607-4C81-943B-C8D879128BF1}" sibTransId="{4669D245-A32D-49F8-B386-2B782435E231}"/>
    <dgm:cxn modelId="{7CA1D359-41BA-47FD-9C90-42375D20DD28}" type="presOf" srcId="{57E626F1-6E8D-4DA3-BD40-23D8D9D62B4D}" destId="{4B09D5F0-7DA7-4776-87BA-BF8FB42DC28E}" srcOrd="0" destOrd="0" presId="urn:microsoft.com/office/officeart/2005/8/layout/radial5"/>
    <dgm:cxn modelId="{1E1B235A-5B46-43D9-8610-E3A86ABE45BB}" type="presOf" srcId="{AC656AB9-3954-4CBA-BF24-593C48EC1FC6}" destId="{5248D964-E909-4794-9CA8-B4DE4BE51558}" srcOrd="0" destOrd="0" presId="urn:microsoft.com/office/officeart/2005/8/layout/radial5"/>
    <dgm:cxn modelId="{21DC544B-72EB-4488-90D0-C6B6EB380DCB}" type="presOf" srcId="{AC656AB9-3954-4CBA-BF24-593C48EC1FC6}" destId="{E7C39080-AC77-47BC-AB66-69498E502EF2}" srcOrd="1" destOrd="0" presId="urn:microsoft.com/office/officeart/2005/8/layout/radial5"/>
    <dgm:cxn modelId="{B199CB52-CFF9-41A0-A287-4E919F32FA90}" type="presOf" srcId="{669ECF67-6155-4106-A41F-FA4B97B29181}" destId="{9CFDDC53-6223-4AF6-9741-1A1F1E48E23F}" srcOrd="0" destOrd="0" presId="urn:microsoft.com/office/officeart/2005/8/layout/radial5"/>
    <dgm:cxn modelId="{B9923A1C-1A19-4142-A6AD-53E5BE45A2F5}" srcId="{669ECF67-6155-4106-A41F-FA4B97B29181}" destId="{7F97B252-1993-435A-B071-0A735AE33A32}" srcOrd="7" destOrd="0" parTransId="{68A1753C-4C72-49EE-AC10-B3207476DB25}" sibTransId="{B120F2B8-809D-4133-997B-C5FB3FA3DD3F}"/>
    <dgm:cxn modelId="{7E58281C-915B-4AA8-B58C-33DBFB654764}" type="presOf" srcId="{0B50A04B-9C5A-445C-9005-209C2B4D7CE4}" destId="{5E69CC60-F206-4043-8ABC-6AAA77EB5DF0}" srcOrd="1" destOrd="0" presId="urn:microsoft.com/office/officeart/2005/8/layout/radial5"/>
    <dgm:cxn modelId="{726DDEC5-556C-425E-B3D3-C71B6288E843}" type="presOf" srcId="{68A1753C-4C72-49EE-AC10-B3207476DB25}" destId="{E06BB05A-AA04-4549-8995-8CE3FD7DF5B2}" srcOrd="0" destOrd="0" presId="urn:microsoft.com/office/officeart/2005/8/layout/radial5"/>
    <dgm:cxn modelId="{45A71456-A64D-43E9-8E79-1B79B4833F1E}" type="presOf" srcId="{4B092231-60A5-4B7E-B784-5BB686176118}" destId="{7BAD9D63-6D99-48E2-9D1D-22E1DE600239}" srcOrd="0" destOrd="0" presId="urn:microsoft.com/office/officeart/2005/8/layout/radial5"/>
    <dgm:cxn modelId="{76DC02E9-56B1-4BE1-98F8-4A3BAEED0957}" srcId="{669ECF67-6155-4106-A41F-FA4B97B29181}" destId="{D7B0DA75-A535-4A3A-96FA-0D1000FD6181}" srcOrd="2" destOrd="0" parTransId="{57E626F1-6E8D-4DA3-BD40-23D8D9D62B4D}" sibTransId="{CE5027D4-7140-4968-8C32-A260EBBFA590}"/>
    <dgm:cxn modelId="{BFFE0453-6C87-44C3-87E5-C434663F73C0}" type="presOf" srcId="{D7B0DA75-A535-4A3A-96FA-0D1000FD6181}" destId="{7C335B8E-097F-4634-9A6B-507319BB547B}" srcOrd="0" destOrd="0" presId="urn:microsoft.com/office/officeart/2005/8/layout/radial5"/>
    <dgm:cxn modelId="{DDB45E4A-E647-472B-824A-04B6024608E2}" type="presOf" srcId="{035BC192-78D3-4211-AF49-449A486B66AF}" destId="{3807AB7E-89F9-4089-A719-FCE40F4E74BC}" srcOrd="0" destOrd="0" presId="urn:microsoft.com/office/officeart/2005/8/layout/radial5"/>
    <dgm:cxn modelId="{393772B8-BC75-4C1E-B493-CE4B3D1D1679}" srcId="{669ECF67-6155-4106-A41F-FA4B97B29181}" destId="{D39D689A-83AF-406D-9CDD-B7C6D5B01B23}" srcOrd="5" destOrd="0" parTransId="{0B50A04B-9C5A-445C-9005-209C2B4D7CE4}" sibTransId="{6986B705-8621-4241-8494-180FECBBEDA0}"/>
    <dgm:cxn modelId="{3756E370-7903-4572-A8C6-0E1971B8A7CD}" type="presParOf" srcId="{374EA397-340E-43FB-AE47-2E5E9922E03D}" destId="{9CFDDC53-6223-4AF6-9741-1A1F1E48E23F}" srcOrd="0" destOrd="0" presId="urn:microsoft.com/office/officeart/2005/8/layout/radial5"/>
    <dgm:cxn modelId="{CBD8EE53-B71A-4C74-97A5-332D8D385CB4}" type="presParOf" srcId="{374EA397-340E-43FB-AE47-2E5E9922E03D}" destId="{5CD22826-FAC7-4F6B-87DB-9EB00BC482EA}" srcOrd="1" destOrd="0" presId="urn:microsoft.com/office/officeart/2005/8/layout/radial5"/>
    <dgm:cxn modelId="{9DBE2E38-D18B-459E-9B62-0E1D18067A2A}" type="presParOf" srcId="{5CD22826-FAC7-4F6B-87DB-9EB00BC482EA}" destId="{07FF4ECA-D220-4971-A47A-EF063765A80C}" srcOrd="0" destOrd="0" presId="urn:microsoft.com/office/officeart/2005/8/layout/radial5"/>
    <dgm:cxn modelId="{E6542770-E999-436E-917C-68BD079F730D}" type="presParOf" srcId="{374EA397-340E-43FB-AE47-2E5E9922E03D}" destId="{1D1E65A5-16C4-43DC-B7AB-0CACA5B70308}" srcOrd="2" destOrd="0" presId="urn:microsoft.com/office/officeart/2005/8/layout/radial5"/>
    <dgm:cxn modelId="{5A87022A-9989-412E-81DC-34D0B868C91C}" type="presParOf" srcId="{374EA397-340E-43FB-AE47-2E5E9922E03D}" destId="{5248D964-E909-4794-9CA8-B4DE4BE51558}" srcOrd="3" destOrd="0" presId="urn:microsoft.com/office/officeart/2005/8/layout/radial5"/>
    <dgm:cxn modelId="{7DCB4AA6-3CB9-40EB-883A-98B5E2FB932E}" type="presParOf" srcId="{5248D964-E909-4794-9CA8-B4DE4BE51558}" destId="{E7C39080-AC77-47BC-AB66-69498E502EF2}" srcOrd="0" destOrd="0" presId="urn:microsoft.com/office/officeart/2005/8/layout/radial5"/>
    <dgm:cxn modelId="{87BF20B0-37FD-4CF8-94A9-83BA78C332F5}" type="presParOf" srcId="{374EA397-340E-43FB-AE47-2E5E9922E03D}" destId="{3807AB7E-89F9-4089-A719-FCE40F4E74BC}" srcOrd="4" destOrd="0" presId="urn:microsoft.com/office/officeart/2005/8/layout/radial5"/>
    <dgm:cxn modelId="{80295454-F950-49C4-BF26-EC37A5C07CDF}" type="presParOf" srcId="{374EA397-340E-43FB-AE47-2E5E9922E03D}" destId="{4B09D5F0-7DA7-4776-87BA-BF8FB42DC28E}" srcOrd="5" destOrd="0" presId="urn:microsoft.com/office/officeart/2005/8/layout/radial5"/>
    <dgm:cxn modelId="{AB139EDA-4F32-4384-85E6-B5657E4E5DD2}" type="presParOf" srcId="{4B09D5F0-7DA7-4776-87BA-BF8FB42DC28E}" destId="{370A2D6A-4764-460C-99E3-EE8599823E1D}" srcOrd="0" destOrd="0" presId="urn:microsoft.com/office/officeart/2005/8/layout/radial5"/>
    <dgm:cxn modelId="{B2C482B8-3255-441D-A44B-DA113D2F8977}" type="presParOf" srcId="{374EA397-340E-43FB-AE47-2E5E9922E03D}" destId="{7C335B8E-097F-4634-9A6B-507319BB547B}" srcOrd="6" destOrd="0" presId="urn:microsoft.com/office/officeart/2005/8/layout/radial5"/>
    <dgm:cxn modelId="{CE2F7167-1687-4E95-AF8B-CEC23A832D9E}" type="presParOf" srcId="{374EA397-340E-43FB-AE47-2E5E9922E03D}" destId="{8303014B-561E-47B3-B87D-FEF07D8285C3}" srcOrd="7" destOrd="0" presId="urn:microsoft.com/office/officeart/2005/8/layout/radial5"/>
    <dgm:cxn modelId="{CC066A00-7981-4FD6-BDD1-A4473AF1EDBD}" type="presParOf" srcId="{8303014B-561E-47B3-B87D-FEF07D8285C3}" destId="{9D809D83-7F3D-4BA6-BB23-D2B3060EF253}" srcOrd="0" destOrd="0" presId="urn:microsoft.com/office/officeart/2005/8/layout/radial5"/>
    <dgm:cxn modelId="{D1D4306A-7A35-457C-AA0B-164D0685E481}" type="presParOf" srcId="{374EA397-340E-43FB-AE47-2E5E9922E03D}" destId="{36FDDCF6-FC07-452C-846B-23AA976F18BE}" srcOrd="8" destOrd="0" presId="urn:microsoft.com/office/officeart/2005/8/layout/radial5"/>
    <dgm:cxn modelId="{BE9D8D27-62C8-4063-91B5-082864E846D7}" type="presParOf" srcId="{374EA397-340E-43FB-AE47-2E5E9922E03D}" destId="{7BAD9D63-6D99-48E2-9D1D-22E1DE600239}" srcOrd="9" destOrd="0" presId="urn:microsoft.com/office/officeart/2005/8/layout/radial5"/>
    <dgm:cxn modelId="{D9FA3418-C380-431A-824A-8DD473738F51}" type="presParOf" srcId="{7BAD9D63-6D99-48E2-9D1D-22E1DE600239}" destId="{C74A6775-86EE-44BE-91A4-FB9F16CD79A6}" srcOrd="0" destOrd="0" presId="urn:microsoft.com/office/officeart/2005/8/layout/radial5"/>
    <dgm:cxn modelId="{00C72323-991E-4945-9F3A-B3AC6705D8C0}" type="presParOf" srcId="{374EA397-340E-43FB-AE47-2E5E9922E03D}" destId="{FA7CE03D-825B-41CA-9C19-E3C8D7B6CF0F}" srcOrd="10" destOrd="0" presId="urn:microsoft.com/office/officeart/2005/8/layout/radial5"/>
    <dgm:cxn modelId="{2DC91D9E-790F-4B66-8CB5-EE2C70EF0162}" type="presParOf" srcId="{374EA397-340E-43FB-AE47-2E5E9922E03D}" destId="{56CC7188-C537-4B4F-B62D-201DC7CA8A79}" srcOrd="11" destOrd="0" presId="urn:microsoft.com/office/officeart/2005/8/layout/radial5"/>
    <dgm:cxn modelId="{316051E9-1AAF-4185-8576-CA12CE166BC1}" type="presParOf" srcId="{56CC7188-C537-4B4F-B62D-201DC7CA8A79}" destId="{5E69CC60-F206-4043-8ABC-6AAA77EB5DF0}" srcOrd="0" destOrd="0" presId="urn:microsoft.com/office/officeart/2005/8/layout/radial5"/>
    <dgm:cxn modelId="{4E0E549E-A76B-4EE1-AED0-B9B41F618723}" type="presParOf" srcId="{374EA397-340E-43FB-AE47-2E5E9922E03D}" destId="{8B7B8572-81FD-4EA6-9AAB-5D5D473873C2}" srcOrd="12" destOrd="0" presId="urn:microsoft.com/office/officeart/2005/8/layout/radial5"/>
    <dgm:cxn modelId="{56658664-695D-46BD-81C0-B8F2ABFEAA37}" type="presParOf" srcId="{374EA397-340E-43FB-AE47-2E5E9922E03D}" destId="{2F3B6557-9E43-4F70-98E7-F1A398B37FD4}" srcOrd="13" destOrd="0" presId="urn:microsoft.com/office/officeart/2005/8/layout/radial5"/>
    <dgm:cxn modelId="{38151D22-32DC-4D54-B5B0-DC38D2808713}" type="presParOf" srcId="{2F3B6557-9E43-4F70-98E7-F1A398B37FD4}" destId="{A3033B1E-D06E-463F-B0EC-E8E00E813734}" srcOrd="0" destOrd="0" presId="urn:microsoft.com/office/officeart/2005/8/layout/radial5"/>
    <dgm:cxn modelId="{E76BF186-DF77-447B-8189-145645F6C54D}" type="presParOf" srcId="{374EA397-340E-43FB-AE47-2E5E9922E03D}" destId="{92122F80-E81D-4572-85CC-278CCF15F7DE}" srcOrd="14" destOrd="0" presId="urn:microsoft.com/office/officeart/2005/8/layout/radial5"/>
    <dgm:cxn modelId="{D3857C47-BC63-4CC1-9160-29F63E11F313}" type="presParOf" srcId="{374EA397-340E-43FB-AE47-2E5E9922E03D}" destId="{E06BB05A-AA04-4549-8995-8CE3FD7DF5B2}" srcOrd="15" destOrd="0" presId="urn:microsoft.com/office/officeart/2005/8/layout/radial5"/>
    <dgm:cxn modelId="{73CB20CF-48D8-4EE1-B634-6B81F758856C}" type="presParOf" srcId="{E06BB05A-AA04-4549-8995-8CE3FD7DF5B2}" destId="{41980ED5-64AB-441F-90A7-FEA3B62EDDEB}" srcOrd="0" destOrd="0" presId="urn:microsoft.com/office/officeart/2005/8/layout/radial5"/>
    <dgm:cxn modelId="{836499AB-6AE4-4B55-9791-963294DC1D9A}" type="presParOf" srcId="{374EA397-340E-43FB-AE47-2E5E9922E03D}" destId="{F060E4E3-3ED9-4D77-8CE5-3F20FFA66678}" srcOrd="1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AE383-E44E-49C8-8FD1-23C23A1399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9ECF67-6155-4106-A41F-FA4B97B29181}">
      <dgm:prSet phldrT="[Text]" custT="1"/>
      <dgm:spPr>
        <a:solidFill>
          <a:srgbClr val="C5DF41"/>
        </a:solidFill>
      </dgm:spPr>
      <dgm:t>
        <a:bodyPr/>
        <a:lstStyle/>
        <a:p>
          <a:r>
            <a:rPr lang="en-US" sz="4500" dirty="0" err="1" smtClean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রপ্তানি</a:t>
          </a:r>
          <a:r>
            <a:rPr lang="bn-BD" sz="4500" dirty="0" smtClean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পণ্যসামগ্রী  </a:t>
          </a:r>
          <a:endParaRPr lang="en-US" sz="4500" dirty="0">
            <a:solidFill>
              <a:srgbClr val="00206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7B5049-92F8-4823-9BC4-3B156DAB69CB}" type="parTrans" cxnId="{502E6A29-7351-4470-92A0-A2F121024223}">
      <dgm:prSet/>
      <dgm:spPr/>
      <dgm:t>
        <a:bodyPr/>
        <a:lstStyle/>
        <a:p>
          <a:endParaRPr lang="en-US"/>
        </a:p>
      </dgm:t>
    </dgm:pt>
    <dgm:pt modelId="{92CBE353-B5D4-491D-93F7-258ED0033D03}" type="sibTrans" cxnId="{502E6A29-7351-4470-92A0-A2F121024223}">
      <dgm:prSet/>
      <dgm:spPr/>
      <dgm:t>
        <a:bodyPr/>
        <a:lstStyle/>
        <a:p>
          <a:endParaRPr lang="en-US"/>
        </a:p>
      </dgm:t>
    </dgm:pt>
    <dgm:pt modelId="{078C5D53-EF5B-490B-B2F4-6CF25EA08CA3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 </a:t>
          </a:r>
          <a:endParaRPr lang="en-US" sz="36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E83EF6-A607-4C81-943B-C8D879128BF1}" type="parTrans" cxnId="{BDAA9031-9BF4-4FF9-9AC1-11298B129E38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4669D245-A32D-49F8-B386-2B782435E231}" type="sibTrans" cxnId="{BDAA9031-9BF4-4FF9-9AC1-11298B129E38}">
      <dgm:prSet/>
      <dgm:spPr/>
      <dgm:t>
        <a:bodyPr/>
        <a:lstStyle/>
        <a:p>
          <a:endParaRPr lang="en-US"/>
        </a:p>
      </dgm:t>
    </dgm:pt>
    <dgm:pt modelId="{035BC192-78D3-4211-AF49-449A486B66AF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চামড়া </a:t>
          </a:r>
          <a:endParaRPr lang="en-US" sz="36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656AB9-3954-4CBA-BF24-593C48EC1FC6}" type="parTrans" cxnId="{B75BECA8-4F92-4ECB-999F-61BCC8BC2D7D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54E75B77-4190-4269-9DAA-4CD95B0993C3}" type="sibTrans" cxnId="{B75BECA8-4F92-4ECB-999F-61BCC8BC2D7D}">
      <dgm:prSet/>
      <dgm:spPr/>
      <dgm:t>
        <a:bodyPr/>
        <a:lstStyle/>
        <a:p>
          <a:endParaRPr lang="en-US"/>
        </a:p>
      </dgm:t>
    </dgm:pt>
    <dgm:pt modelId="{D7B0DA75-A535-4A3A-96FA-0D1000FD6181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চামড়াজাত</a:t>
          </a:r>
          <a:r>
            <a:rPr lang="bn-BD" sz="35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পণ্য </a:t>
          </a:r>
          <a:endParaRPr lang="en-US" sz="35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E626F1-6E8D-4DA3-BD40-23D8D9D62B4D}" type="parTrans" cxnId="{76DC02E9-56B1-4BE1-98F8-4A3BAEED0957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CE5027D4-7140-4968-8C32-A260EBBFA590}" type="sibTrans" cxnId="{76DC02E9-56B1-4BE1-98F8-4A3BAEED0957}">
      <dgm:prSet/>
      <dgm:spPr/>
      <dgm:t>
        <a:bodyPr/>
        <a:lstStyle/>
        <a:p>
          <a:endParaRPr lang="en-US"/>
        </a:p>
      </dgm:t>
    </dgm:pt>
    <dgm:pt modelId="{0439BB18-A73E-470D-8A0C-28448985280B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হিমায়িত চিংড়ি </a:t>
          </a:r>
          <a:endParaRPr lang="en-US" sz="36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092231-60A5-4B7E-B784-5BB686176118}" type="parTrans" cxnId="{C86E827E-59E3-42E4-9588-5901A92A39FF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87F0285D-BCDC-4A19-BE27-EF3510CCCF76}" type="sibTrans" cxnId="{C86E827E-59E3-42E4-9588-5901A92A39FF}">
      <dgm:prSet/>
      <dgm:spPr/>
      <dgm:t>
        <a:bodyPr/>
        <a:lstStyle/>
        <a:p>
          <a:endParaRPr lang="en-US"/>
        </a:p>
      </dgm:t>
    </dgm:pt>
    <dgm:pt modelId="{E70B92CC-F061-4A84-8AF1-5712854510AF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0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বিভিন্ন ধরণের সবজি </a:t>
          </a:r>
          <a:endParaRPr lang="en-US" sz="30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4DCA61-FC66-47CD-8356-606209991192}" type="parTrans" cxnId="{BEF56B3A-6105-412F-9D4F-E856EC0BD305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C719FA5E-24A0-41D7-ABDB-61C60073C55B}" type="sibTrans" cxnId="{BEF56B3A-6105-412F-9D4F-E856EC0BD305}">
      <dgm:prSet/>
      <dgm:spPr/>
      <dgm:t>
        <a:bodyPr/>
        <a:lstStyle/>
        <a:p>
          <a:endParaRPr lang="en-US"/>
        </a:p>
      </dgm:t>
    </dgm:pt>
    <dgm:pt modelId="{D39D689A-83AF-406D-9CDD-B7C6D5B01B23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হস্তশিল্পজাত দ্রব্য </a:t>
          </a:r>
          <a:endParaRPr lang="en-US" sz="28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50A04B-9C5A-445C-9005-209C2B4D7CE4}" type="parTrans" cxnId="{393772B8-BC75-4C1E-B493-CE4B3D1D1679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6986B705-8621-4241-8494-180FECBBEDA0}" type="sibTrans" cxnId="{393772B8-BC75-4C1E-B493-CE4B3D1D1679}">
      <dgm:prSet/>
      <dgm:spPr/>
      <dgm:t>
        <a:bodyPr/>
        <a:lstStyle/>
        <a:p>
          <a:endParaRPr lang="en-US"/>
        </a:p>
      </dgm:t>
    </dgm:pt>
    <dgm:pt modelId="{423A41E7-312D-41E5-A270-38CC8D6ADC62}">
      <dgm:prSet phldrT="[Text]"/>
      <dgm:spPr>
        <a:solidFill>
          <a:srgbClr val="C5DF41"/>
        </a:solidFill>
      </dgm:spPr>
      <dgm:t>
        <a:bodyPr/>
        <a:lstStyle/>
        <a:p>
          <a:r>
            <a:rPr lang="bn-BD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তৈরি পোশাক </a:t>
          </a:r>
          <a:endParaRPr lang="en-US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6F043-298B-4231-80BB-07E189599C64}" type="parTrans" cxnId="{0A98D32D-A156-492D-BE2F-D21580A65613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0168766C-F6D1-47C5-87D6-187A372489CC}" type="sibTrans" cxnId="{0A98D32D-A156-492D-BE2F-D21580A65613}">
      <dgm:prSet/>
      <dgm:spPr/>
      <dgm:t>
        <a:bodyPr/>
        <a:lstStyle/>
        <a:p>
          <a:endParaRPr lang="en-US"/>
        </a:p>
      </dgm:t>
    </dgm:pt>
    <dgm:pt modelId="{7F97B252-1993-435A-B071-0A735AE33A32}">
      <dgm:prSet phldrT="[Text]" custT="1"/>
      <dgm:spPr>
        <a:solidFill>
          <a:srgbClr val="C5DF41"/>
        </a:solidFill>
      </dgm:spPr>
      <dgm:t>
        <a:bodyPr/>
        <a:lstStyle/>
        <a:p>
          <a:r>
            <a:rPr lang="bn-BD" sz="30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কাঁচা পাট ও পাটজাত পণ্য </a:t>
          </a:r>
          <a:endParaRPr lang="en-US" sz="3000" dirty="0">
            <a:solidFill>
              <a:srgbClr val="00206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A1753C-4C72-49EE-AC10-B3207476DB25}" type="parTrans" cxnId="{B9923A1C-1A19-4142-A6AD-53E5BE45A2F5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B120F2B8-809D-4133-997B-C5FB3FA3DD3F}" type="sibTrans" cxnId="{B9923A1C-1A19-4142-A6AD-53E5BE45A2F5}">
      <dgm:prSet/>
      <dgm:spPr/>
      <dgm:t>
        <a:bodyPr/>
        <a:lstStyle/>
        <a:p>
          <a:endParaRPr lang="en-US"/>
        </a:p>
      </dgm:t>
    </dgm:pt>
    <dgm:pt modelId="{374EA397-340E-43FB-AE47-2E5E9922E03D}" type="pres">
      <dgm:prSet presAssocID="{C3DAE383-E44E-49C8-8FD1-23C23A1399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DDC53-6223-4AF6-9741-1A1F1E48E23F}" type="pres">
      <dgm:prSet presAssocID="{669ECF67-6155-4106-A41F-FA4B97B29181}" presName="centerShape" presStyleLbl="node0" presStyleIdx="0" presStyleCnt="1" custScaleX="200481" custScaleY="149488" custLinFactNeighborX="-1674" custLinFactNeighborY="-558"/>
      <dgm:spPr/>
      <dgm:t>
        <a:bodyPr/>
        <a:lstStyle/>
        <a:p>
          <a:endParaRPr lang="en-US"/>
        </a:p>
      </dgm:t>
    </dgm:pt>
    <dgm:pt modelId="{5CD22826-FAC7-4F6B-87DB-9EB00BC482EA}" type="pres">
      <dgm:prSet presAssocID="{8CE83EF6-A607-4C81-943B-C8D879128BF1}" presName="parTrans" presStyleLbl="sibTrans2D1" presStyleIdx="0" presStyleCnt="8"/>
      <dgm:spPr/>
      <dgm:t>
        <a:bodyPr/>
        <a:lstStyle/>
        <a:p>
          <a:endParaRPr lang="en-US"/>
        </a:p>
      </dgm:t>
    </dgm:pt>
    <dgm:pt modelId="{07FF4ECA-D220-4971-A47A-EF063765A80C}" type="pres">
      <dgm:prSet presAssocID="{8CE83EF6-A607-4C81-943B-C8D879128BF1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1D1E65A5-16C4-43DC-B7AB-0CACA5B70308}" type="pres">
      <dgm:prSet presAssocID="{078C5D53-EF5B-490B-B2F4-6CF25EA08CA3}" presName="node" presStyleLbl="node1" presStyleIdx="0" presStyleCnt="8" custScaleX="131081" custScaleY="113429" custRadScaleRad="92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8D964-E909-4794-9CA8-B4DE4BE51558}" type="pres">
      <dgm:prSet presAssocID="{AC656AB9-3954-4CBA-BF24-593C48EC1FC6}" presName="parTrans" presStyleLbl="sibTrans2D1" presStyleIdx="1" presStyleCnt="8" custLinFactNeighborX="-2923"/>
      <dgm:spPr/>
      <dgm:t>
        <a:bodyPr/>
        <a:lstStyle/>
        <a:p>
          <a:endParaRPr lang="en-US"/>
        </a:p>
      </dgm:t>
    </dgm:pt>
    <dgm:pt modelId="{E7C39080-AC77-47BC-AB66-69498E502EF2}" type="pres">
      <dgm:prSet presAssocID="{AC656AB9-3954-4CBA-BF24-593C48EC1FC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807AB7E-89F9-4089-A719-FCE40F4E74BC}" type="pres">
      <dgm:prSet presAssocID="{035BC192-78D3-4211-AF49-449A486B66AF}" presName="node" presStyleLbl="node1" presStyleIdx="1" presStyleCnt="8" custScaleX="127896" custScaleY="108989" custRadScaleRad="100444" custRadScaleInc="6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9D5F0-7DA7-4776-87BA-BF8FB42DC28E}" type="pres">
      <dgm:prSet presAssocID="{57E626F1-6E8D-4DA3-BD40-23D8D9D62B4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370A2D6A-4764-460C-99E3-EE8599823E1D}" type="pres">
      <dgm:prSet presAssocID="{57E626F1-6E8D-4DA3-BD40-23D8D9D62B4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C335B8E-097F-4634-9A6B-507319BB547B}" type="pres">
      <dgm:prSet presAssocID="{D7B0DA75-A535-4A3A-96FA-0D1000FD6181}" presName="node" presStyleLbl="node1" presStyleIdx="2" presStyleCnt="8" custScaleX="144059" custScaleY="129084" custRadScaleRad="108215" custRadScaleInc="-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3014B-561E-47B3-B87D-FEF07D8285C3}" type="pres">
      <dgm:prSet presAssocID="{14D6F043-298B-4231-80BB-07E189599C64}" presName="parTrans" presStyleLbl="sibTrans2D1" presStyleIdx="3" presStyleCnt="8"/>
      <dgm:spPr/>
      <dgm:t>
        <a:bodyPr/>
        <a:lstStyle/>
        <a:p>
          <a:endParaRPr lang="en-US"/>
        </a:p>
      </dgm:t>
    </dgm:pt>
    <dgm:pt modelId="{9D809D83-7F3D-4BA6-BB23-D2B3060EF253}" type="pres">
      <dgm:prSet presAssocID="{14D6F043-298B-4231-80BB-07E189599C64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36FDDCF6-FC07-452C-846B-23AA976F18BE}" type="pres">
      <dgm:prSet presAssocID="{423A41E7-312D-41E5-A270-38CC8D6ADC62}" presName="node" presStyleLbl="node1" presStyleIdx="3" presStyleCnt="8" custScaleX="136287" custScaleY="116469" custRadScaleRad="102559" custRadScaleInc="-5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D9D63-6D99-48E2-9D1D-22E1DE600239}" type="pres">
      <dgm:prSet presAssocID="{4B092231-60A5-4B7E-B784-5BB686176118}" presName="parTrans" presStyleLbl="sibTrans2D1" presStyleIdx="4" presStyleCnt="8"/>
      <dgm:spPr/>
      <dgm:t>
        <a:bodyPr/>
        <a:lstStyle/>
        <a:p>
          <a:endParaRPr lang="en-US"/>
        </a:p>
      </dgm:t>
    </dgm:pt>
    <dgm:pt modelId="{C74A6775-86EE-44BE-91A4-FB9F16CD79A6}" type="pres">
      <dgm:prSet presAssocID="{4B092231-60A5-4B7E-B784-5BB68617611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A7CE03D-825B-41CA-9C19-E3C8D7B6CF0F}" type="pres">
      <dgm:prSet presAssocID="{0439BB18-A73E-470D-8A0C-28448985280B}" presName="node" presStyleLbl="node1" presStyleIdx="4" presStyleCnt="8" custScaleX="134431" custScaleY="123226" custRadScaleRad="93083" custRadScaleInc="1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C7188-C537-4B4F-B62D-201DC7CA8A79}" type="pres">
      <dgm:prSet presAssocID="{0B50A04B-9C5A-445C-9005-209C2B4D7CE4}" presName="parTrans" presStyleLbl="sibTrans2D1" presStyleIdx="5" presStyleCnt="8"/>
      <dgm:spPr/>
      <dgm:t>
        <a:bodyPr/>
        <a:lstStyle/>
        <a:p>
          <a:endParaRPr lang="en-US"/>
        </a:p>
      </dgm:t>
    </dgm:pt>
    <dgm:pt modelId="{5E69CC60-F206-4043-8ABC-6AAA77EB5DF0}" type="pres">
      <dgm:prSet presAssocID="{0B50A04B-9C5A-445C-9005-209C2B4D7CE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8B7B8572-81FD-4EA6-9AAB-5D5D473873C2}" type="pres">
      <dgm:prSet presAssocID="{D39D689A-83AF-406D-9CDD-B7C6D5B01B23}" presName="node" presStyleLbl="node1" presStyleIdx="5" presStyleCnt="8" custScaleX="142968" custScaleY="122525" custRadScaleRad="105676" custRadScaleInc="26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B6557-9E43-4F70-98E7-F1A398B37FD4}" type="pres">
      <dgm:prSet presAssocID="{374DCA61-FC66-47CD-8356-606209991192}" presName="parTrans" presStyleLbl="sibTrans2D1" presStyleIdx="6" presStyleCnt="8"/>
      <dgm:spPr/>
      <dgm:t>
        <a:bodyPr/>
        <a:lstStyle/>
        <a:p>
          <a:endParaRPr lang="en-US"/>
        </a:p>
      </dgm:t>
    </dgm:pt>
    <dgm:pt modelId="{A3033B1E-D06E-463F-B0EC-E8E00E813734}" type="pres">
      <dgm:prSet presAssocID="{374DCA61-FC66-47CD-8356-60620999119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92122F80-E81D-4572-85CC-278CCF15F7DE}" type="pres">
      <dgm:prSet presAssocID="{E70B92CC-F061-4A84-8AF1-5712854510AF}" presName="node" presStyleLbl="node1" presStyleIdx="6" presStyleCnt="8" custScaleX="132965" custScaleY="117369" custRadScaleRad="111540" custRadScaleInc="8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B05A-AA04-4549-8995-8CE3FD7DF5B2}" type="pres">
      <dgm:prSet presAssocID="{68A1753C-4C72-49EE-AC10-B3207476DB25}" presName="parTrans" presStyleLbl="sibTrans2D1" presStyleIdx="7" presStyleCnt="8"/>
      <dgm:spPr/>
      <dgm:t>
        <a:bodyPr/>
        <a:lstStyle/>
        <a:p>
          <a:endParaRPr lang="en-US"/>
        </a:p>
      </dgm:t>
    </dgm:pt>
    <dgm:pt modelId="{41980ED5-64AB-441F-90A7-FEA3B62EDDEB}" type="pres">
      <dgm:prSet presAssocID="{68A1753C-4C72-49EE-AC10-B3207476DB25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F060E4E3-3ED9-4D77-8CE5-3F20FFA66678}" type="pres">
      <dgm:prSet presAssocID="{7F97B252-1993-435A-B071-0A735AE33A32}" presName="node" presStyleLbl="node1" presStyleIdx="7" presStyleCnt="8" custScaleX="140319" custScaleY="122627" custRadScaleRad="107309" custRadScaleInc="-13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C1AF7-71B9-4A75-8590-C0CF728C080C}" type="presOf" srcId="{7F97B252-1993-435A-B071-0A735AE33A32}" destId="{F060E4E3-3ED9-4D77-8CE5-3F20FFA66678}" srcOrd="0" destOrd="0" presId="urn:microsoft.com/office/officeart/2005/8/layout/radial5"/>
    <dgm:cxn modelId="{8F58487F-B5DC-488B-8CF2-E7525B59E9FD}" type="presOf" srcId="{423A41E7-312D-41E5-A270-38CC8D6ADC62}" destId="{36FDDCF6-FC07-452C-846B-23AA976F18BE}" srcOrd="0" destOrd="0" presId="urn:microsoft.com/office/officeart/2005/8/layout/radial5"/>
    <dgm:cxn modelId="{ECD31656-DD13-489B-AC1B-72E96F7D7472}" type="presOf" srcId="{0B50A04B-9C5A-445C-9005-209C2B4D7CE4}" destId="{5E69CC60-F206-4043-8ABC-6AAA77EB5DF0}" srcOrd="1" destOrd="0" presId="urn:microsoft.com/office/officeart/2005/8/layout/radial5"/>
    <dgm:cxn modelId="{49CD63A4-23FE-4C47-8232-BA45CCF14205}" type="presOf" srcId="{68A1753C-4C72-49EE-AC10-B3207476DB25}" destId="{E06BB05A-AA04-4549-8995-8CE3FD7DF5B2}" srcOrd="0" destOrd="0" presId="urn:microsoft.com/office/officeart/2005/8/layout/radial5"/>
    <dgm:cxn modelId="{B9923A1C-1A19-4142-A6AD-53E5BE45A2F5}" srcId="{669ECF67-6155-4106-A41F-FA4B97B29181}" destId="{7F97B252-1993-435A-B071-0A735AE33A32}" srcOrd="7" destOrd="0" parTransId="{68A1753C-4C72-49EE-AC10-B3207476DB25}" sibTransId="{B120F2B8-809D-4133-997B-C5FB3FA3DD3F}"/>
    <dgm:cxn modelId="{F9E49DF4-F877-4C35-B4CA-A0E6EAA0F1DC}" type="presOf" srcId="{0B50A04B-9C5A-445C-9005-209C2B4D7CE4}" destId="{56CC7188-C537-4B4F-B62D-201DC7CA8A79}" srcOrd="0" destOrd="0" presId="urn:microsoft.com/office/officeart/2005/8/layout/radial5"/>
    <dgm:cxn modelId="{A7B81E87-BFD3-4B9A-BD6D-1D6CBF9E3DCF}" type="presOf" srcId="{374DCA61-FC66-47CD-8356-606209991192}" destId="{A3033B1E-D06E-463F-B0EC-E8E00E813734}" srcOrd="1" destOrd="0" presId="urn:microsoft.com/office/officeart/2005/8/layout/radial5"/>
    <dgm:cxn modelId="{07CE4BBD-78EF-4B6C-8AD9-67E9028CD3F4}" type="presOf" srcId="{4B092231-60A5-4B7E-B784-5BB686176118}" destId="{C74A6775-86EE-44BE-91A4-FB9F16CD79A6}" srcOrd="1" destOrd="0" presId="urn:microsoft.com/office/officeart/2005/8/layout/radial5"/>
    <dgm:cxn modelId="{0A98D32D-A156-492D-BE2F-D21580A65613}" srcId="{669ECF67-6155-4106-A41F-FA4B97B29181}" destId="{423A41E7-312D-41E5-A270-38CC8D6ADC62}" srcOrd="3" destOrd="0" parTransId="{14D6F043-298B-4231-80BB-07E189599C64}" sibTransId="{0168766C-F6D1-47C5-87D6-187A372489CC}"/>
    <dgm:cxn modelId="{24DD477B-837E-4546-B640-3A8E19965FC8}" type="presOf" srcId="{14D6F043-298B-4231-80BB-07E189599C64}" destId="{9D809D83-7F3D-4BA6-BB23-D2B3060EF253}" srcOrd="1" destOrd="0" presId="urn:microsoft.com/office/officeart/2005/8/layout/radial5"/>
    <dgm:cxn modelId="{502E6A29-7351-4470-92A0-A2F121024223}" srcId="{C3DAE383-E44E-49C8-8FD1-23C23A1399D4}" destId="{669ECF67-6155-4106-A41F-FA4B97B29181}" srcOrd="0" destOrd="0" parTransId="{037B5049-92F8-4823-9BC4-3B156DAB69CB}" sibTransId="{92CBE353-B5D4-491D-93F7-258ED0033D03}"/>
    <dgm:cxn modelId="{4C3564D6-39D1-42D1-8363-73D5F005F11E}" type="presOf" srcId="{57E626F1-6E8D-4DA3-BD40-23D8D9D62B4D}" destId="{4B09D5F0-7DA7-4776-87BA-BF8FB42DC28E}" srcOrd="0" destOrd="0" presId="urn:microsoft.com/office/officeart/2005/8/layout/radial5"/>
    <dgm:cxn modelId="{EA73421F-EA63-421A-85BD-2C7A206BE993}" type="presOf" srcId="{68A1753C-4C72-49EE-AC10-B3207476DB25}" destId="{41980ED5-64AB-441F-90A7-FEA3B62EDDEB}" srcOrd="1" destOrd="0" presId="urn:microsoft.com/office/officeart/2005/8/layout/radial5"/>
    <dgm:cxn modelId="{BDAA9031-9BF4-4FF9-9AC1-11298B129E38}" srcId="{669ECF67-6155-4106-A41F-FA4B97B29181}" destId="{078C5D53-EF5B-490B-B2F4-6CF25EA08CA3}" srcOrd="0" destOrd="0" parTransId="{8CE83EF6-A607-4C81-943B-C8D879128BF1}" sibTransId="{4669D245-A32D-49F8-B386-2B782435E231}"/>
    <dgm:cxn modelId="{E249BA63-7FEA-447E-AA89-1A60A1270CDE}" type="presOf" srcId="{374DCA61-FC66-47CD-8356-606209991192}" destId="{2F3B6557-9E43-4F70-98E7-F1A398B37FD4}" srcOrd="0" destOrd="0" presId="urn:microsoft.com/office/officeart/2005/8/layout/radial5"/>
    <dgm:cxn modelId="{75EB7C92-A0F0-46BF-B1F4-E226A5FC3EED}" type="presOf" srcId="{0439BB18-A73E-470D-8A0C-28448985280B}" destId="{FA7CE03D-825B-41CA-9C19-E3C8D7B6CF0F}" srcOrd="0" destOrd="0" presId="urn:microsoft.com/office/officeart/2005/8/layout/radial5"/>
    <dgm:cxn modelId="{FB4C569C-1403-447F-8239-6630C4F02244}" type="presOf" srcId="{D39D689A-83AF-406D-9CDD-B7C6D5B01B23}" destId="{8B7B8572-81FD-4EA6-9AAB-5D5D473873C2}" srcOrd="0" destOrd="0" presId="urn:microsoft.com/office/officeart/2005/8/layout/radial5"/>
    <dgm:cxn modelId="{785661E8-46F6-40F4-9525-16A5A392D30A}" type="presOf" srcId="{AC656AB9-3954-4CBA-BF24-593C48EC1FC6}" destId="{E7C39080-AC77-47BC-AB66-69498E502EF2}" srcOrd="1" destOrd="0" presId="urn:microsoft.com/office/officeart/2005/8/layout/radial5"/>
    <dgm:cxn modelId="{76DC02E9-56B1-4BE1-98F8-4A3BAEED0957}" srcId="{669ECF67-6155-4106-A41F-FA4B97B29181}" destId="{D7B0DA75-A535-4A3A-96FA-0D1000FD6181}" srcOrd="2" destOrd="0" parTransId="{57E626F1-6E8D-4DA3-BD40-23D8D9D62B4D}" sibTransId="{CE5027D4-7140-4968-8C32-A260EBBFA590}"/>
    <dgm:cxn modelId="{3846640C-BFA6-4406-832E-3FE6700AA952}" type="presOf" srcId="{E70B92CC-F061-4A84-8AF1-5712854510AF}" destId="{92122F80-E81D-4572-85CC-278CCF15F7DE}" srcOrd="0" destOrd="0" presId="urn:microsoft.com/office/officeart/2005/8/layout/radial5"/>
    <dgm:cxn modelId="{19720DB5-F7D1-4160-AB87-48D7B4ACBF9B}" type="presOf" srcId="{035BC192-78D3-4211-AF49-449A486B66AF}" destId="{3807AB7E-89F9-4089-A719-FCE40F4E74BC}" srcOrd="0" destOrd="0" presId="urn:microsoft.com/office/officeart/2005/8/layout/radial5"/>
    <dgm:cxn modelId="{DFC3E93C-AC34-43E0-BD4D-F733F0FE8319}" type="presOf" srcId="{C3DAE383-E44E-49C8-8FD1-23C23A1399D4}" destId="{374EA397-340E-43FB-AE47-2E5E9922E03D}" srcOrd="0" destOrd="0" presId="urn:microsoft.com/office/officeart/2005/8/layout/radial5"/>
    <dgm:cxn modelId="{9F91E3B2-7C7D-47F2-9B3A-0907C4815830}" type="presOf" srcId="{AC656AB9-3954-4CBA-BF24-593C48EC1FC6}" destId="{5248D964-E909-4794-9CA8-B4DE4BE51558}" srcOrd="0" destOrd="0" presId="urn:microsoft.com/office/officeart/2005/8/layout/radial5"/>
    <dgm:cxn modelId="{393772B8-BC75-4C1E-B493-CE4B3D1D1679}" srcId="{669ECF67-6155-4106-A41F-FA4B97B29181}" destId="{D39D689A-83AF-406D-9CDD-B7C6D5B01B23}" srcOrd="5" destOrd="0" parTransId="{0B50A04B-9C5A-445C-9005-209C2B4D7CE4}" sibTransId="{6986B705-8621-4241-8494-180FECBBEDA0}"/>
    <dgm:cxn modelId="{CD2E9AA8-D02A-4644-93F1-EB1F102ECA6D}" type="presOf" srcId="{4B092231-60A5-4B7E-B784-5BB686176118}" destId="{7BAD9D63-6D99-48E2-9D1D-22E1DE600239}" srcOrd="0" destOrd="0" presId="urn:microsoft.com/office/officeart/2005/8/layout/radial5"/>
    <dgm:cxn modelId="{B75BECA8-4F92-4ECB-999F-61BCC8BC2D7D}" srcId="{669ECF67-6155-4106-A41F-FA4B97B29181}" destId="{035BC192-78D3-4211-AF49-449A486B66AF}" srcOrd="1" destOrd="0" parTransId="{AC656AB9-3954-4CBA-BF24-593C48EC1FC6}" sibTransId="{54E75B77-4190-4269-9DAA-4CD95B0993C3}"/>
    <dgm:cxn modelId="{5CF69341-5E37-4B9C-B166-3CE2678F6AB9}" type="presOf" srcId="{8CE83EF6-A607-4C81-943B-C8D879128BF1}" destId="{07FF4ECA-D220-4971-A47A-EF063765A80C}" srcOrd="1" destOrd="0" presId="urn:microsoft.com/office/officeart/2005/8/layout/radial5"/>
    <dgm:cxn modelId="{BEF56B3A-6105-412F-9D4F-E856EC0BD305}" srcId="{669ECF67-6155-4106-A41F-FA4B97B29181}" destId="{E70B92CC-F061-4A84-8AF1-5712854510AF}" srcOrd="6" destOrd="0" parTransId="{374DCA61-FC66-47CD-8356-606209991192}" sibTransId="{C719FA5E-24A0-41D7-ABDB-61C60073C55B}"/>
    <dgm:cxn modelId="{A5897604-3244-47CB-8BA5-E278EB1FD183}" type="presOf" srcId="{8CE83EF6-A607-4C81-943B-C8D879128BF1}" destId="{5CD22826-FAC7-4F6B-87DB-9EB00BC482EA}" srcOrd="0" destOrd="0" presId="urn:microsoft.com/office/officeart/2005/8/layout/radial5"/>
    <dgm:cxn modelId="{8D48CCBB-126D-4301-AFA0-FEE4685BC728}" type="presOf" srcId="{D7B0DA75-A535-4A3A-96FA-0D1000FD6181}" destId="{7C335B8E-097F-4634-9A6B-507319BB547B}" srcOrd="0" destOrd="0" presId="urn:microsoft.com/office/officeart/2005/8/layout/radial5"/>
    <dgm:cxn modelId="{4C95352A-3DF3-4CE0-B295-0B714EA67F16}" type="presOf" srcId="{14D6F043-298B-4231-80BB-07E189599C64}" destId="{8303014B-561E-47B3-B87D-FEF07D8285C3}" srcOrd="0" destOrd="0" presId="urn:microsoft.com/office/officeart/2005/8/layout/radial5"/>
    <dgm:cxn modelId="{C574E402-DCA4-4117-8F45-2900746673D5}" type="presOf" srcId="{669ECF67-6155-4106-A41F-FA4B97B29181}" destId="{9CFDDC53-6223-4AF6-9741-1A1F1E48E23F}" srcOrd="0" destOrd="0" presId="urn:microsoft.com/office/officeart/2005/8/layout/radial5"/>
    <dgm:cxn modelId="{C86E827E-59E3-42E4-9588-5901A92A39FF}" srcId="{669ECF67-6155-4106-A41F-FA4B97B29181}" destId="{0439BB18-A73E-470D-8A0C-28448985280B}" srcOrd="4" destOrd="0" parTransId="{4B092231-60A5-4B7E-B784-5BB686176118}" sibTransId="{87F0285D-BCDC-4A19-BE27-EF3510CCCF76}"/>
    <dgm:cxn modelId="{9D0EBD93-8098-430B-8A9F-F3D2920FCF5E}" type="presOf" srcId="{57E626F1-6E8D-4DA3-BD40-23D8D9D62B4D}" destId="{370A2D6A-4764-460C-99E3-EE8599823E1D}" srcOrd="1" destOrd="0" presId="urn:microsoft.com/office/officeart/2005/8/layout/radial5"/>
    <dgm:cxn modelId="{D11B3DCE-B03C-4C56-85F8-2D1918A0F2C2}" type="presOf" srcId="{078C5D53-EF5B-490B-B2F4-6CF25EA08CA3}" destId="{1D1E65A5-16C4-43DC-B7AB-0CACA5B70308}" srcOrd="0" destOrd="0" presId="urn:microsoft.com/office/officeart/2005/8/layout/radial5"/>
    <dgm:cxn modelId="{1F3F266C-2086-4973-B3F7-BAD5C9A78A7C}" type="presParOf" srcId="{374EA397-340E-43FB-AE47-2E5E9922E03D}" destId="{9CFDDC53-6223-4AF6-9741-1A1F1E48E23F}" srcOrd="0" destOrd="0" presId="urn:microsoft.com/office/officeart/2005/8/layout/radial5"/>
    <dgm:cxn modelId="{FF360A84-FF43-4E5C-8659-F391EF58CD5C}" type="presParOf" srcId="{374EA397-340E-43FB-AE47-2E5E9922E03D}" destId="{5CD22826-FAC7-4F6B-87DB-9EB00BC482EA}" srcOrd="1" destOrd="0" presId="urn:microsoft.com/office/officeart/2005/8/layout/radial5"/>
    <dgm:cxn modelId="{2F9925F4-1B73-454C-8CCD-72907DA67ED1}" type="presParOf" srcId="{5CD22826-FAC7-4F6B-87DB-9EB00BC482EA}" destId="{07FF4ECA-D220-4971-A47A-EF063765A80C}" srcOrd="0" destOrd="0" presId="urn:microsoft.com/office/officeart/2005/8/layout/radial5"/>
    <dgm:cxn modelId="{804F11A2-3EA2-4CFF-9966-C2B540DFA500}" type="presParOf" srcId="{374EA397-340E-43FB-AE47-2E5E9922E03D}" destId="{1D1E65A5-16C4-43DC-B7AB-0CACA5B70308}" srcOrd="2" destOrd="0" presId="urn:microsoft.com/office/officeart/2005/8/layout/radial5"/>
    <dgm:cxn modelId="{4FC4F15D-4A31-4E76-9FA1-F8B7B52C9A83}" type="presParOf" srcId="{374EA397-340E-43FB-AE47-2E5E9922E03D}" destId="{5248D964-E909-4794-9CA8-B4DE4BE51558}" srcOrd="3" destOrd="0" presId="urn:microsoft.com/office/officeart/2005/8/layout/radial5"/>
    <dgm:cxn modelId="{D6D179DD-9389-4889-87C7-F64BF403CDA9}" type="presParOf" srcId="{5248D964-E909-4794-9CA8-B4DE4BE51558}" destId="{E7C39080-AC77-47BC-AB66-69498E502EF2}" srcOrd="0" destOrd="0" presId="urn:microsoft.com/office/officeart/2005/8/layout/radial5"/>
    <dgm:cxn modelId="{CD25136E-4D62-4CC0-A764-658D32C04713}" type="presParOf" srcId="{374EA397-340E-43FB-AE47-2E5E9922E03D}" destId="{3807AB7E-89F9-4089-A719-FCE40F4E74BC}" srcOrd="4" destOrd="0" presId="urn:microsoft.com/office/officeart/2005/8/layout/radial5"/>
    <dgm:cxn modelId="{140A0577-3975-43FF-90AC-51A57B3D1DEB}" type="presParOf" srcId="{374EA397-340E-43FB-AE47-2E5E9922E03D}" destId="{4B09D5F0-7DA7-4776-87BA-BF8FB42DC28E}" srcOrd="5" destOrd="0" presId="urn:microsoft.com/office/officeart/2005/8/layout/radial5"/>
    <dgm:cxn modelId="{737344BE-E701-40EC-B2BD-E506FA564E91}" type="presParOf" srcId="{4B09D5F0-7DA7-4776-87BA-BF8FB42DC28E}" destId="{370A2D6A-4764-460C-99E3-EE8599823E1D}" srcOrd="0" destOrd="0" presId="urn:microsoft.com/office/officeart/2005/8/layout/radial5"/>
    <dgm:cxn modelId="{3E0A64B9-0073-48FF-A404-7C6A21A7C2E2}" type="presParOf" srcId="{374EA397-340E-43FB-AE47-2E5E9922E03D}" destId="{7C335B8E-097F-4634-9A6B-507319BB547B}" srcOrd="6" destOrd="0" presId="urn:microsoft.com/office/officeart/2005/8/layout/radial5"/>
    <dgm:cxn modelId="{DF022FCF-C8AB-4286-989D-B1C921096AF1}" type="presParOf" srcId="{374EA397-340E-43FB-AE47-2E5E9922E03D}" destId="{8303014B-561E-47B3-B87D-FEF07D8285C3}" srcOrd="7" destOrd="0" presId="urn:microsoft.com/office/officeart/2005/8/layout/radial5"/>
    <dgm:cxn modelId="{47F6035C-1A19-4DCB-A55C-20D94386A815}" type="presParOf" srcId="{8303014B-561E-47B3-B87D-FEF07D8285C3}" destId="{9D809D83-7F3D-4BA6-BB23-D2B3060EF253}" srcOrd="0" destOrd="0" presId="urn:microsoft.com/office/officeart/2005/8/layout/radial5"/>
    <dgm:cxn modelId="{67B481AE-9436-4365-8093-98AEDA95AB24}" type="presParOf" srcId="{374EA397-340E-43FB-AE47-2E5E9922E03D}" destId="{36FDDCF6-FC07-452C-846B-23AA976F18BE}" srcOrd="8" destOrd="0" presId="urn:microsoft.com/office/officeart/2005/8/layout/radial5"/>
    <dgm:cxn modelId="{9B193DD2-43EF-4BE8-9178-C9C5812AAC25}" type="presParOf" srcId="{374EA397-340E-43FB-AE47-2E5E9922E03D}" destId="{7BAD9D63-6D99-48E2-9D1D-22E1DE600239}" srcOrd="9" destOrd="0" presId="urn:microsoft.com/office/officeart/2005/8/layout/radial5"/>
    <dgm:cxn modelId="{2DCFE430-4656-41CE-8CC5-BB8C43996EE1}" type="presParOf" srcId="{7BAD9D63-6D99-48E2-9D1D-22E1DE600239}" destId="{C74A6775-86EE-44BE-91A4-FB9F16CD79A6}" srcOrd="0" destOrd="0" presId="urn:microsoft.com/office/officeart/2005/8/layout/radial5"/>
    <dgm:cxn modelId="{63CBB373-FB34-4F7A-ADDD-DB846DEDDA6B}" type="presParOf" srcId="{374EA397-340E-43FB-AE47-2E5E9922E03D}" destId="{FA7CE03D-825B-41CA-9C19-E3C8D7B6CF0F}" srcOrd="10" destOrd="0" presId="urn:microsoft.com/office/officeart/2005/8/layout/radial5"/>
    <dgm:cxn modelId="{990B90AB-E0B1-4F9C-8239-572AF8D664D9}" type="presParOf" srcId="{374EA397-340E-43FB-AE47-2E5E9922E03D}" destId="{56CC7188-C537-4B4F-B62D-201DC7CA8A79}" srcOrd="11" destOrd="0" presId="urn:microsoft.com/office/officeart/2005/8/layout/radial5"/>
    <dgm:cxn modelId="{3597550C-A0D6-4D6A-BE6A-134651C86F72}" type="presParOf" srcId="{56CC7188-C537-4B4F-B62D-201DC7CA8A79}" destId="{5E69CC60-F206-4043-8ABC-6AAA77EB5DF0}" srcOrd="0" destOrd="0" presId="urn:microsoft.com/office/officeart/2005/8/layout/radial5"/>
    <dgm:cxn modelId="{9EEE4C83-9481-48F7-BB75-41B1117CA507}" type="presParOf" srcId="{374EA397-340E-43FB-AE47-2E5E9922E03D}" destId="{8B7B8572-81FD-4EA6-9AAB-5D5D473873C2}" srcOrd="12" destOrd="0" presId="urn:microsoft.com/office/officeart/2005/8/layout/radial5"/>
    <dgm:cxn modelId="{8782CED9-7E96-4012-8FC1-3781B48ECECB}" type="presParOf" srcId="{374EA397-340E-43FB-AE47-2E5E9922E03D}" destId="{2F3B6557-9E43-4F70-98E7-F1A398B37FD4}" srcOrd="13" destOrd="0" presId="urn:microsoft.com/office/officeart/2005/8/layout/radial5"/>
    <dgm:cxn modelId="{14AD261F-BE0F-45D0-8D60-3DBCACCCDCC1}" type="presParOf" srcId="{2F3B6557-9E43-4F70-98E7-F1A398B37FD4}" destId="{A3033B1E-D06E-463F-B0EC-E8E00E813734}" srcOrd="0" destOrd="0" presId="urn:microsoft.com/office/officeart/2005/8/layout/radial5"/>
    <dgm:cxn modelId="{D7102415-63AB-496A-82E0-E42E1C7F5D9C}" type="presParOf" srcId="{374EA397-340E-43FB-AE47-2E5E9922E03D}" destId="{92122F80-E81D-4572-85CC-278CCF15F7DE}" srcOrd="14" destOrd="0" presId="urn:microsoft.com/office/officeart/2005/8/layout/radial5"/>
    <dgm:cxn modelId="{0205792F-86D8-475C-83AA-0B330A3D6021}" type="presParOf" srcId="{374EA397-340E-43FB-AE47-2E5E9922E03D}" destId="{E06BB05A-AA04-4549-8995-8CE3FD7DF5B2}" srcOrd="15" destOrd="0" presId="urn:microsoft.com/office/officeart/2005/8/layout/radial5"/>
    <dgm:cxn modelId="{61820A32-BE67-43B9-BAE5-591F5D352D00}" type="presParOf" srcId="{E06BB05A-AA04-4549-8995-8CE3FD7DF5B2}" destId="{41980ED5-64AB-441F-90A7-FEA3B62EDDEB}" srcOrd="0" destOrd="0" presId="urn:microsoft.com/office/officeart/2005/8/layout/radial5"/>
    <dgm:cxn modelId="{2F702309-8AFF-47F4-9457-F6D5838435BC}" type="presParOf" srcId="{374EA397-340E-43FB-AE47-2E5E9922E03D}" destId="{F060E4E3-3ED9-4D77-8CE5-3F20FFA66678}" srcOrd="1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0CC46-FC6A-4639-B7E1-2747C1BC0BE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6E84D-B418-4E97-9629-50BA15F6F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3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</a:t>
            </a:r>
            <a:r>
              <a:rPr lang="en-US" baseline="0" dirty="0" smtClean="0"/>
              <a:t>……(</a:t>
            </a:r>
            <a:r>
              <a:rPr lang="en-US" baseline="0" dirty="0" err="1" smtClean="0"/>
              <a:t>Monir</a:t>
            </a:r>
            <a:r>
              <a:rPr lang="en-US" baseline="0" dirty="0" smtClean="0"/>
              <a:t>) ০১৭২৮১৬৬১১৬</a:t>
            </a:r>
            <a:r>
              <a:rPr lang="bn-BD" baseline="0" dirty="0" smtClean="0"/>
              <a:t>, </a:t>
            </a:r>
            <a:r>
              <a:rPr lang="en-US" baseline="0" dirty="0" smtClean="0"/>
              <a:t> monirsarker79@gmail.com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87BD-B758-43A6-A73B-29B8F45C26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–এ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মানচিত্রে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6E84D-B418-4E97-9629-50BA15F6F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–এ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মানচিত্রে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6E84D-B418-4E97-9629-50BA15F6F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তথ্য</a:t>
            </a:r>
            <a:r>
              <a:rPr lang="bn-BD" baseline="0" dirty="0" smtClean="0"/>
              <a:t> সূত্রঃ </a:t>
            </a:r>
            <a:r>
              <a:rPr lang="en-US" dirty="0" smtClean="0"/>
              <a:t>NCTB</a:t>
            </a:r>
            <a:r>
              <a:rPr lang="bn-BD" dirty="0" smtClean="0"/>
              <a:t> কতৃক</a:t>
            </a:r>
            <a:r>
              <a:rPr lang="bn-BD" baseline="0" dirty="0" smtClean="0"/>
              <a:t> প্রকাশিত </a:t>
            </a:r>
            <a:r>
              <a:rPr lang="bn-BD" dirty="0" smtClean="0"/>
              <a:t>২০১৮ সালের ৭ম শ্রেণির</a:t>
            </a:r>
            <a:r>
              <a:rPr lang="bn-BD" baseline="0" dirty="0" smtClean="0"/>
              <a:t> বাংলাদেশ ও বিশ্ব পরিচয় বইয়ের ৪র্থ অধ্যায়ের “বাংলাদেশের আমদানি ও রপ্তানি” পাঠ-৩ থেকে নেওয়া।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6E84D-B418-4E97-9629-50BA15F6F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6E84D-B418-4E97-9629-50BA15F6F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0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0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1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3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9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7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00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FD7D-9203-4250-9EB1-BE7AA969BB9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C56C-1A5F-4EB4-9011-42AE2AA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8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7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0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67" y="2233019"/>
            <a:ext cx="11777365" cy="264766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আজকের মাল্টিমিডিয়া ক্লাসে </a:t>
            </a:r>
            <a:r>
              <a:rPr lang="en-US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95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স্বাগতম </a:t>
            </a:r>
            <a:endParaRPr lang="en-US" sz="95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007576"/>
            <a:ext cx="11619613" cy="1269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95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" name="Rectangle 15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2" y="474160"/>
            <a:ext cx="2779432" cy="1758859"/>
          </a:xfrm>
          <a:prstGeom prst="rect">
            <a:avLst/>
          </a:prstGeom>
          <a:ln w="28575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134" y="459146"/>
            <a:ext cx="2779432" cy="1773873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7" y="4633410"/>
            <a:ext cx="2757425" cy="173478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3" y="4633410"/>
            <a:ext cx="2788492" cy="1780268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47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2" y="2727148"/>
            <a:ext cx="4841120" cy="303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2897835"/>
              </p:ext>
            </p:extLst>
          </p:nvPr>
        </p:nvGraphicFramePr>
        <p:xfrm>
          <a:off x="3922645" y="313008"/>
          <a:ext cx="8905464" cy="615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3189" y="897790"/>
            <a:ext cx="4901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বিশ্বের বিভিন্ন দেশ থেকে আমদানি পণ্যসমূহ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7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82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9393" y="459908"/>
            <a:ext cx="1023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যেসব দেশ থেকে পণ্যসামগ্রী আমদানি করে... </a:t>
            </a:r>
            <a:endParaRPr lang="en-US" sz="3600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" y="1601978"/>
            <a:ext cx="7650054" cy="4288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24551" y="1146221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4551" y="1681990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 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4551" y="2244505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  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4551" y="2774752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সিঙ্গাপুর   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4552" y="3292127"/>
            <a:ext cx="2257237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 কোরিয়া    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4551" y="3816003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4551" y="4300944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4551" y="4808850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যুক্তরাজ্য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24551" y="5307842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ফ্রান্স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24551" y="5817309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জার্মানি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455973" y="3094703"/>
            <a:ext cx="530631" cy="472979"/>
          </a:xfrm>
          <a:prstGeom prst="star5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091537" y="3498646"/>
            <a:ext cx="470936" cy="459975"/>
          </a:xfrm>
          <a:prstGeom prst="star5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652610" y="4088669"/>
            <a:ext cx="470936" cy="459975"/>
          </a:xfrm>
          <a:prstGeom prst="star5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199260" y="3071012"/>
            <a:ext cx="470936" cy="459975"/>
          </a:xfrm>
          <a:prstGeom prst="star5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842158" y="3207593"/>
            <a:ext cx="437769" cy="363965"/>
          </a:xfrm>
          <a:prstGeom prst="star5">
            <a:avLst/>
          </a:prstGeom>
          <a:solidFill>
            <a:srgbClr val="A40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727279" y="3847976"/>
            <a:ext cx="470936" cy="459975"/>
          </a:xfrm>
          <a:prstGeom prst="star5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517911" y="3564908"/>
            <a:ext cx="518710" cy="459975"/>
          </a:xfrm>
          <a:prstGeom prst="star5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697356" y="2731776"/>
            <a:ext cx="546011" cy="488390"/>
          </a:xfrm>
          <a:prstGeom prst="star5">
            <a:avLst/>
          </a:prstGeom>
          <a:solidFill>
            <a:srgbClr val="3F36F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3730158" y="3205422"/>
            <a:ext cx="520410" cy="356657"/>
          </a:xfrm>
          <a:prstGeom prst="star5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056470" y="2939930"/>
            <a:ext cx="503716" cy="418784"/>
          </a:xfrm>
          <a:prstGeom prst="star5">
            <a:avLst/>
          </a:prstGeom>
          <a:solidFill>
            <a:srgbClr val="A40C66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68487" y="2735036"/>
            <a:ext cx="6319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২০১২-২০১৩ অর্থ বছরে ৩৪,০৮৪ মিলিয়ন ডলার,</a:t>
            </a:r>
          </a:p>
          <a:p>
            <a:pPr algn="ctr"/>
            <a:r>
              <a:rPr lang="bn-BD" sz="32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২০১৩-২০১৪ </a:t>
            </a:r>
            <a:r>
              <a:rPr lang="bn-BD" sz="32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বছরে </a:t>
            </a:r>
            <a:r>
              <a:rPr lang="bn-BD" sz="32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৪০,৭৩২ মিলিয়ন ডলার, </a:t>
            </a:r>
          </a:p>
          <a:p>
            <a:pPr algn="ctr"/>
            <a:r>
              <a:rPr lang="bn-BD" sz="32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২০১৪-২০১৫ </a:t>
            </a:r>
            <a:r>
              <a:rPr lang="bn-BD" sz="32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বছরে </a:t>
            </a:r>
            <a:r>
              <a:rPr lang="bn-BD" sz="32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৪০,৭০৪ মিলিয়ন ডলার।</a:t>
            </a:r>
            <a:endParaRPr lang="en-US" sz="3200" dirty="0">
              <a:ln w="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 r="16138" b="-17"/>
          <a:stretch/>
        </p:blipFill>
        <p:spPr>
          <a:xfrm>
            <a:off x="9171061" y="2487453"/>
            <a:ext cx="2676936" cy="1668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40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/>
          <a:stretch/>
        </p:blipFill>
        <p:spPr>
          <a:xfrm>
            <a:off x="1126438" y="4553459"/>
            <a:ext cx="2690738" cy="1712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40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6895" r="8150"/>
          <a:stretch/>
        </p:blipFill>
        <p:spPr>
          <a:xfrm>
            <a:off x="371051" y="2425147"/>
            <a:ext cx="2690738" cy="1717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40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/>
          <a:stretch/>
        </p:blipFill>
        <p:spPr>
          <a:xfrm>
            <a:off x="8396260" y="4585249"/>
            <a:ext cx="2696363" cy="1680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40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0" y="462885"/>
            <a:ext cx="2691029" cy="1595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40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18994"/>
          <a:stretch/>
        </p:blipFill>
        <p:spPr>
          <a:xfrm>
            <a:off x="9154514" y="432277"/>
            <a:ext cx="2710030" cy="1717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40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278479" y="672564"/>
            <a:ext cx="57172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অর্থনৈতিক সমীক্ষা-২০১৫ অনুযায়ী বাংলাদেশ বিদেশ থেকে পণ্যসামগ্রী আমদানি করেছে-  </a:t>
            </a:r>
            <a:endParaRPr lang="en-US" sz="3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21" y="4588649"/>
            <a:ext cx="2901673" cy="1703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40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9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2" y="2846416"/>
            <a:ext cx="4841120" cy="303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989499"/>
              </p:ext>
            </p:extLst>
          </p:nvPr>
        </p:nvGraphicFramePr>
        <p:xfrm>
          <a:off x="3922645" y="313008"/>
          <a:ext cx="8905464" cy="615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189" y="897790"/>
            <a:ext cx="4901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থেকে বিশ্বের বিভিন্ন দেশে রপ্তানি পণ্যসমূহ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9392" y="459908"/>
            <a:ext cx="1081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যেসব দেশে পণ্যসামগ্রী রপ্তানি করে... </a:t>
            </a:r>
            <a:endParaRPr lang="en-US" sz="3600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1" y="1601978"/>
            <a:ext cx="7650054" cy="4288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24551" y="1398009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 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4551" y="1933778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ইটালি  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4551" y="2496293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  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4551" y="3026540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বেলজিয়াম   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4551" y="4115409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4551" y="4623315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যুক্তরাজ্য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4551" y="5122307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ফ্রান্স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4551" y="5631774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জার্মানি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315204" y="2551363"/>
            <a:ext cx="530631" cy="472979"/>
          </a:xfrm>
          <a:prstGeom prst="star5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150632" y="3114334"/>
            <a:ext cx="470936" cy="459975"/>
          </a:xfrm>
          <a:prstGeom prst="star5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876818" y="2922478"/>
            <a:ext cx="470936" cy="459975"/>
          </a:xfrm>
          <a:prstGeom prst="star5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199260" y="3071012"/>
            <a:ext cx="470936" cy="459975"/>
          </a:xfrm>
          <a:prstGeom prst="star5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517911" y="3564908"/>
            <a:ext cx="518710" cy="459975"/>
          </a:xfrm>
          <a:prstGeom prst="star5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684104" y="2559500"/>
            <a:ext cx="546011" cy="488390"/>
          </a:xfrm>
          <a:prstGeom prst="star5">
            <a:avLst/>
          </a:prstGeom>
          <a:solidFill>
            <a:srgbClr val="3F36F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743410" y="3218674"/>
            <a:ext cx="520410" cy="356657"/>
          </a:xfrm>
          <a:prstGeom prst="star5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135982" y="2860418"/>
            <a:ext cx="503716" cy="418784"/>
          </a:xfrm>
          <a:prstGeom prst="star5">
            <a:avLst/>
          </a:prstGeom>
          <a:solidFill>
            <a:srgbClr val="A40C66"/>
          </a:solidFill>
          <a:ln w="38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624551" y="3582980"/>
            <a:ext cx="2257238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500" b="1" dirty="0" smtClean="0">
                <a:ln/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নেদারল্যান্ড     </a:t>
            </a:r>
            <a:endParaRPr lang="en-US" sz="3500" b="1" dirty="0">
              <a:ln/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3914942" y="2701748"/>
            <a:ext cx="498033" cy="456243"/>
          </a:xfrm>
          <a:prstGeom prst="star5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3000">
              <a:schemeClr val="accent1">
                <a:lumMod val="5000"/>
                <a:lumOff val="95000"/>
                <a:alpha val="94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35391" y="2587138"/>
            <a:ext cx="82855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ln w="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২০১২-২০১৩ অর্থ বছরে ২৭০২৭.৪ মিলিয়ন মার্কিন ডলার,</a:t>
            </a:r>
          </a:p>
          <a:p>
            <a:pPr algn="ctr"/>
            <a:r>
              <a:rPr lang="bn-BD" sz="3500" dirty="0" smtClean="0">
                <a:ln w="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২০১৩-২০১৪ </a:t>
            </a:r>
            <a:r>
              <a:rPr lang="bn-BD" sz="3500" dirty="0">
                <a:ln w="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বছরে </a:t>
            </a:r>
            <a:r>
              <a:rPr lang="bn-BD" sz="3500" dirty="0" smtClean="0">
                <a:ln w="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৩০১৭৬.৮ মিলিয়ন মার্কিন ডলার, </a:t>
            </a:r>
          </a:p>
          <a:p>
            <a:pPr algn="ctr"/>
            <a:r>
              <a:rPr lang="bn-BD" sz="3500" dirty="0" smtClean="0">
                <a:ln w="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২০১৪-২০১৫ </a:t>
            </a:r>
            <a:r>
              <a:rPr lang="bn-BD" sz="3500" dirty="0">
                <a:ln w="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বছরে </a:t>
            </a:r>
            <a:r>
              <a:rPr lang="bn-BD" sz="3500" dirty="0" smtClean="0">
                <a:ln w="0"/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৩১২০৮.৯৪ মিলিয়ন মার্কিন ডলার।</a:t>
            </a:r>
            <a:endParaRPr lang="en-US" sz="3500" dirty="0">
              <a:ln w="0"/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9971" y="683116"/>
            <a:ext cx="57172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অর্থনৈতিক সমীক্ষা-২০১৫ অনুযায়ী বাংলাদেশ </a:t>
            </a:r>
            <a:r>
              <a:rPr lang="bn-BD" sz="3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বিদেশে  </a:t>
            </a:r>
            <a:r>
              <a:rPr lang="bn-BD" sz="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পণ্যসামগ্রী </a:t>
            </a:r>
            <a:r>
              <a:rPr lang="bn-BD" sz="3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 </a:t>
            </a:r>
            <a:r>
              <a:rPr lang="bn-BD" sz="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করেছে-  </a:t>
            </a:r>
            <a:endParaRPr lang="en-US" sz="3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1181" y="4553984"/>
            <a:ext cx="765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rgbClr val="7030A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 আয়ে শীর্ষে রয়েছে তৈরি পোষাক। </a:t>
            </a:r>
          </a:p>
          <a:p>
            <a:pPr algn="ctr"/>
            <a:r>
              <a:rPr lang="bn-BD" sz="3600" dirty="0" smtClean="0">
                <a:ln w="0">
                  <a:solidFill>
                    <a:srgbClr val="7030A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পণ্যের বড় ক্রেতা হলো মার্কিন যুক্তরাষ্ট্র। </a:t>
            </a:r>
            <a:endParaRPr lang="en-US" sz="3600" dirty="0">
              <a:ln w="0"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1" y="5071197"/>
            <a:ext cx="2645467" cy="1480886"/>
          </a:xfrm>
          <a:prstGeom prst="roundRect">
            <a:avLst>
              <a:gd name="adj" fmla="val 16667"/>
            </a:avLst>
          </a:prstGeom>
          <a:ln w="190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6" y="387273"/>
            <a:ext cx="2604395" cy="1480079"/>
          </a:xfrm>
          <a:prstGeom prst="roundRect">
            <a:avLst>
              <a:gd name="adj" fmla="val 16667"/>
            </a:avLst>
          </a:prstGeom>
          <a:ln w="190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99" y="395661"/>
            <a:ext cx="2640120" cy="1475598"/>
          </a:xfrm>
          <a:prstGeom prst="roundRect">
            <a:avLst>
              <a:gd name="adj" fmla="val 16667"/>
            </a:avLst>
          </a:prstGeom>
          <a:ln w="190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1974010"/>
            <a:ext cx="2632681" cy="1425429"/>
          </a:xfrm>
          <a:prstGeom prst="roundRect">
            <a:avLst>
              <a:gd name="adj" fmla="val 16667"/>
            </a:avLst>
          </a:prstGeom>
          <a:ln w="190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6" y="3512083"/>
            <a:ext cx="2648956" cy="1459844"/>
          </a:xfrm>
          <a:prstGeom prst="roundRect">
            <a:avLst>
              <a:gd name="adj" fmla="val 16667"/>
            </a:avLst>
          </a:prstGeom>
          <a:ln w="190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48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03044" y="450969"/>
            <a:ext cx="4797287" cy="1092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500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500" dirty="0"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340" y="3093859"/>
            <a:ext cx="1109207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আমদানি ও রপ্তানি পণ্যের একটি তালিকা তৈরি কর। 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11" y="4445501"/>
            <a:ext cx="2818714" cy="1740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14162" r="11003" b="570"/>
          <a:stretch/>
        </p:blipFill>
        <p:spPr>
          <a:xfrm>
            <a:off x="543340" y="4448809"/>
            <a:ext cx="2818973" cy="1772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11" y="450763"/>
            <a:ext cx="2783856" cy="1623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4678" r="1972"/>
          <a:stretch/>
        </p:blipFill>
        <p:spPr>
          <a:xfrm>
            <a:off x="521103" y="460647"/>
            <a:ext cx="2825157" cy="1613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884411" y="2164142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>
            <a:lumMod val="20000"/>
            <a:lumOff val="8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9" y="417127"/>
            <a:ext cx="2337025" cy="142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94" y="436050"/>
            <a:ext cx="2337025" cy="142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76417" y="462944"/>
            <a:ext cx="6221372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600" dirty="0" smtClean="0">
                <a:ln>
                  <a:solidFill>
                    <a:srgbClr val="C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আমদানি ও রপ্তানির গুরুত্বঃ </a:t>
            </a:r>
            <a:endParaRPr lang="en-US" sz="5600" dirty="0">
              <a:ln>
                <a:solidFill>
                  <a:srgbClr val="C000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530" y="1857023"/>
            <a:ext cx="105220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আমদানিকৃত পণ্য দেশের মানুষের খাদ্য ও অন্যান্য চাহিদা পূরণে-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পণ্যের চরম অভাব ও মুল্যবৃদ্ধি যাতে না ঘটে-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চাহিদা অনুযায়ী কোনো দেশই সব ধরণের পণ্য উৎপাদিত হয় না-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পরিকল্পিত বাণিজ্য নীতির আওতায় সুবিধাজনক দামে পণ্য আমদানি করতে-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উৎপাদিত পণ্য রপ্তানির মাধ্যমে বৈদেশিক মুদ্রা উপার্জনে-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শিল্প সম্প্রসারণ ও নতুন কর্মসংস্থান সৃষ্টিতে-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দেশকে অর্থনৈতিকভাবে স্বনির্ভর হতে এবং-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বিশ্বের বিভিন্ন দেশের সাথে বৈদেশিক বাণিজ্যিক সুসম্পর্ক গড়ে তুলতে আমদানি ও রপ্তানির গুরুত্ব অপরিসীম।  </a:t>
            </a:r>
            <a:endParaRPr lang="en-US" sz="3200" dirty="0">
              <a:ln w="0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81805" y="537035"/>
            <a:ext cx="4860842" cy="10926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11" y="4445501"/>
            <a:ext cx="2818714" cy="1740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14162" r="11003" b="570"/>
          <a:stretch/>
        </p:blipFill>
        <p:spPr>
          <a:xfrm>
            <a:off x="521327" y="4413600"/>
            <a:ext cx="2818973" cy="1772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11" y="450763"/>
            <a:ext cx="2783856" cy="1623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4678" r="1972"/>
          <a:stretch/>
        </p:blipFill>
        <p:spPr>
          <a:xfrm>
            <a:off x="515143" y="450763"/>
            <a:ext cx="2825157" cy="1613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05308" y="3052293"/>
            <a:ext cx="10959920" cy="6568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আমদানি ও রপ্তানির গুরুত্ব সম্পর্কে দলে আলোচনা করে ৭ টি বাক্য লেখ। </a:t>
            </a:r>
            <a:endParaRPr lang="en-US" sz="3600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91978" y="489396"/>
            <a:ext cx="4846716" cy="108618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499" y="1924308"/>
            <a:ext cx="922651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374904">
              <a:buFont typeface="Wingdings" panose="05000000000000000000" pitchFamily="2" charset="2"/>
              <a:buChar char="v"/>
            </a:pPr>
            <a:r>
              <a:rPr lang="bn-BD" sz="3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রপ্তানি কাকে বলে?</a:t>
            </a:r>
          </a:p>
          <a:p>
            <a:pPr marL="285750" indent="-37490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3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বৈদেশিক বাণিজ্য কী?</a:t>
            </a:r>
          </a:p>
          <a:p>
            <a:pPr marL="285750" indent="-37490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3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রপ্তানি আয়ে শীর্ষে রয়েছে কোন পণ্য?</a:t>
            </a:r>
          </a:p>
          <a:p>
            <a:pPr marL="285750" indent="-37490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3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পণ্যের বড় ক্রেতা কোন দেশ? </a:t>
            </a:r>
          </a:p>
        </p:txBody>
      </p:sp>
    </p:spTree>
    <p:extLst>
      <p:ext uri="{BB962C8B-B14F-4D97-AF65-F5344CB8AC3E}">
        <p14:creationId xmlns:p14="http://schemas.microsoft.com/office/powerpoint/2010/main" val="26317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14252" y="394799"/>
            <a:ext cx="4802168" cy="12461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5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" name="Rectangle 1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8142" y="2106195"/>
            <a:ext cx="5930727" cy="3261815"/>
            <a:chOff x="462606" y="1978925"/>
            <a:chExt cx="5930727" cy="3261815"/>
          </a:xfrm>
        </p:grpSpPr>
        <p:sp>
          <p:nvSpPr>
            <p:cNvPr id="3" name="TextBox 5"/>
            <p:cNvSpPr txBox="1"/>
            <p:nvPr/>
          </p:nvSpPr>
          <p:spPr>
            <a:xfrm>
              <a:off x="462606" y="2337212"/>
              <a:ext cx="3838283" cy="2616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মনিরুজ্জামান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মনির </a:t>
              </a:r>
              <a:endParaRPr lang="en-US" sz="3200" b="1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smtClean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400" b="1" dirty="0" smtClean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আই সি টি</a:t>
              </a:r>
              <a:r>
                <a:rPr lang="en-US" sz="2400" b="1" dirty="0" smtClean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আমবাগান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সাদুল্লাপুর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monirict</a:t>
              </a:r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@gmail.com</a:t>
              </a:r>
            </a:p>
            <a:p>
              <a:pPr algn="ctr"/>
              <a:r>
                <a:rPr lang="bn-BD" sz="2800" b="1" dirty="0" smtClean="0">
                  <a:ln w="0"/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০১৭২৮১৬৬১১৬ </a:t>
              </a:r>
              <a:endParaRPr lang="en-US" b="1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7327" y="1978925"/>
              <a:ext cx="5726006" cy="3261815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156" y="2122468"/>
              <a:ext cx="2431151" cy="2920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7576569" y="2019870"/>
            <a:ext cx="4119561" cy="3261815"/>
            <a:chOff x="7590218" y="1978925"/>
            <a:chExt cx="4419814" cy="3261815"/>
          </a:xfrm>
        </p:grpSpPr>
        <p:sp>
          <p:nvSpPr>
            <p:cNvPr id="6" name="TextBox 5"/>
            <p:cNvSpPr txBox="1"/>
            <p:nvPr/>
          </p:nvSpPr>
          <p:spPr>
            <a:xfrm>
              <a:off x="7865676" y="2337212"/>
              <a:ext cx="414435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বিশ্বপরিচয় 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 সপ্তম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৪র্থ 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পাঠ- ৩   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12/01/2022 </a:t>
              </a:r>
              <a:r>
                <a:rPr lang="en-US" sz="30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590218" y="1978925"/>
              <a:ext cx="4185534" cy="3261815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87142" y="1793393"/>
            <a:ext cx="291153" cy="4183341"/>
            <a:chOff x="6851175" y="1671548"/>
            <a:chExt cx="291153" cy="418334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851175" y="2238235"/>
              <a:ext cx="0" cy="3220609"/>
            </a:xfrm>
            <a:prstGeom prst="line">
              <a:avLst/>
            </a:prstGeom>
            <a:ln w="57150">
              <a:solidFill>
                <a:srgbClr val="A40C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03577" y="1671548"/>
              <a:ext cx="0" cy="4183341"/>
            </a:xfrm>
            <a:prstGeom prst="line">
              <a:avLst/>
            </a:prstGeom>
            <a:ln w="57150">
              <a:solidFill>
                <a:srgbClr val="A40C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42328" y="2224586"/>
              <a:ext cx="0" cy="3220609"/>
            </a:xfrm>
            <a:prstGeom prst="line">
              <a:avLst/>
            </a:prstGeom>
            <a:ln w="57150">
              <a:solidFill>
                <a:srgbClr val="A40C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831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74066" y="1453327"/>
            <a:ext cx="10450427" cy="3953222"/>
            <a:chOff x="692331" y="470263"/>
            <a:chExt cx="11024302" cy="5264331"/>
          </a:xfrm>
        </p:grpSpPr>
        <p:sp>
          <p:nvSpPr>
            <p:cNvPr id="6" name="Rectangle 5"/>
            <p:cNvSpPr/>
            <p:nvPr/>
          </p:nvSpPr>
          <p:spPr>
            <a:xfrm>
              <a:off x="2024743" y="2286000"/>
              <a:ext cx="8059783" cy="304364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92331" y="470263"/>
              <a:ext cx="11024302" cy="1815737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8061" y="3807823"/>
              <a:ext cx="757647" cy="15218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5062" y="3566161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6976" y="3566162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6106885" y="3807823"/>
              <a:ext cx="0" cy="1521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284617" y="5329646"/>
              <a:ext cx="3647563" cy="404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284617" y="5597435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0261" y="5449386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8594" y="3075664"/>
            <a:ext cx="11252951" cy="677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00" dirty="0" smtClean="0">
                <a:ln w="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দেশের আমদানির চেয়ে রপ্তানির পরিমাণ বেশি তাকে উন্নত দেশ ধরা হয়।  </a:t>
            </a:r>
            <a:endParaRPr lang="en-US" sz="3800" dirty="0">
              <a:ln w="0"/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36838" y="401863"/>
            <a:ext cx="5156996" cy="1051464"/>
          </a:xfrm>
          <a:prstGeom prst="roundRect">
            <a:avLst/>
          </a:prstGeom>
          <a:noFill/>
          <a:ln w="19050">
            <a:solidFill>
              <a:srgbClr val="3F3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Rectangle 21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4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14" flipH="1" flipV="1">
            <a:off x="5950282" y="658797"/>
            <a:ext cx="6726430" cy="5547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0648899">
            <a:off x="586805" y="1310754"/>
            <a:ext cx="5842395" cy="40396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31809"/>
              </a:avLst>
            </a:prstTxWarp>
            <a:spAutoFit/>
          </a:bodyPr>
          <a:lstStyle/>
          <a:p>
            <a:r>
              <a:rPr lang="bn-BD" sz="850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500" dirty="0">
              <a:ln>
                <a:solidFill>
                  <a:srgbClr val="002060"/>
                </a:solidFill>
              </a:ln>
              <a:solidFill>
                <a:srgbClr val="00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1.85185E-6 L 0.00039 -0.05648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824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Rectangle 4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957" r="4851"/>
          <a:stretch/>
        </p:blipFill>
        <p:spPr>
          <a:xfrm>
            <a:off x="4302382" y="927279"/>
            <a:ext cx="3506124" cy="466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447943"/>
            <a:ext cx="2871987" cy="161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940" y="495568"/>
            <a:ext cx="2752725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10" y="4598108"/>
            <a:ext cx="2790826" cy="171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13" y="2628531"/>
            <a:ext cx="2847975" cy="166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8" y="4784928"/>
            <a:ext cx="2942509" cy="158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3" y="2619375"/>
            <a:ext cx="2761538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991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Rectangle 5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" y="4042477"/>
            <a:ext cx="3559794" cy="231149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54" y="406027"/>
            <a:ext cx="3559794" cy="231149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042769" y="2758957"/>
            <a:ext cx="10355032" cy="1389982"/>
            <a:chOff x="1068527" y="2823352"/>
            <a:chExt cx="10355032" cy="1389982"/>
          </a:xfrm>
          <a:scene3d>
            <a:camera prst="perspectiveAbove"/>
            <a:lightRig rig="threePt" dir="t"/>
          </a:scene3d>
        </p:grpSpPr>
        <p:sp>
          <p:nvSpPr>
            <p:cNvPr id="4" name="TextBox 3"/>
            <p:cNvSpPr txBox="1"/>
            <p:nvPr/>
          </p:nvSpPr>
          <p:spPr>
            <a:xfrm>
              <a:off x="1147948" y="2889895"/>
              <a:ext cx="102756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spc="50" dirty="0" smtClean="0">
                  <a:ln w="9525" cmpd="sng">
                    <a:solidFill>
                      <a:srgbClr val="7030A0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আমদানি ও রপ্তানি </a:t>
              </a:r>
              <a:endParaRPr lang="en-US" sz="80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8527" y="2823352"/>
              <a:ext cx="102756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spc="50" dirty="0" smtClean="0">
                  <a:ln w="9525" cmpd="sng">
                    <a:solidFill>
                      <a:srgbClr val="7030A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আমদানি ও রপ্তানি </a:t>
              </a:r>
              <a:endParaRPr lang="en-US" sz="80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54" y="3932735"/>
            <a:ext cx="3540065" cy="243796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" y="405969"/>
            <a:ext cx="3513987" cy="243796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5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22112" y="560292"/>
            <a:ext cx="77273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00" dirty="0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5200" dirty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97845" y="1968162"/>
            <a:ext cx="11183247" cy="2461686"/>
            <a:chOff x="652437" y="1968162"/>
            <a:chExt cx="11183247" cy="2461686"/>
          </a:xfrm>
        </p:grpSpPr>
        <p:grpSp>
          <p:nvGrpSpPr>
            <p:cNvPr id="19" name="Group 18"/>
            <p:cNvGrpSpPr/>
            <p:nvPr/>
          </p:nvGrpSpPr>
          <p:grpSpPr>
            <a:xfrm>
              <a:off x="1013157" y="1968162"/>
              <a:ext cx="10822527" cy="2461686"/>
              <a:chOff x="1390918" y="1777285"/>
              <a:chExt cx="10115220" cy="246168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390919" y="1777285"/>
                <a:ext cx="100068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আমদানি ও রপ্তানি কী তা বলতে পারবে। </a:t>
                </a:r>
                <a:endParaRPr lang="en-US" sz="4000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90918" y="2654185"/>
                <a:ext cx="101152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বাংলাদেশের আমদানি ও রপ্তানি পন্যের তালিকা তৈরি করতে পারবে। </a:t>
                </a:r>
                <a:endParaRPr lang="en-US" sz="4000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90918" y="3531085"/>
                <a:ext cx="100068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বাংলাদেশে আমদানি ও রপ্তানির গুরুত্ব বর্ণনা করতে পারবে। </a:t>
                </a:r>
                <a:endParaRPr lang="en-US" sz="4000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>
              <a:off x="652438" y="2009106"/>
              <a:ext cx="532263" cy="556262"/>
            </a:xfrm>
            <a:prstGeom prst="rightArrow">
              <a:avLst/>
            </a:prstGeom>
            <a:solidFill>
              <a:srgbClr val="A40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652438" y="2903762"/>
              <a:ext cx="532263" cy="556262"/>
            </a:xfrm>
            <a:prstGeom prst="rightArrow">
              <a:avLst/>
            </a:prstGeom>
            <a:solidFill>
              <a:srgbClr val="A40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652437" y="3762906"/>
              <a:ext cx="532263" cy="556262"/>
            </a:xfrm>
            <a:prstGeom prst="rightArrow">
              <a:avLst/>
            </a:prstGeom>
            <a:solidFill>
              <a:srgbClr val="A40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25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t="3151"/>
          <a:stretch/>
        </p:blipFill>
        <p:spPr>
          <a:xfrm>
            <a:off x="8356692" y="4164655"/>
            <a:ext cx="3387143" cy="224432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36" y="412122"/>
            <a:ext cx="3372620" cy="217930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4" y="423606"/>
            <a:ext cx="3512491" cy="229727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3" y="4164655"/>
            <a:ext cx="3512491" cy="224432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1617" y="2785094"/>
            <a:ext cx="1117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দেশ আনুৎপাদিত কোনো পন্য বা চাহিদার তুলনায় কম উৎপাদিত </a:t>
            </a:r>
            <a:r>
              <a:rPr lang="bn-BD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en-US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পন্য অন্য দেশ থেকে ক্রয় ক</a:t>
            </a:r>
            <a:r>
              <a:rPr lang="en-US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আমদানি বলে।</a:t>
            </a:r>
            <a:endParaRPr lang="en-US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66147" y="685136"/>
            <a:ext cx="3498378" cy="8955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আমদানি কী?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61" y="4059047"/>
            <a:ext cx="3759505" cy="235192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1" y="4102173"/>
            <a:ext cx="3513879" cy="22842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" y="453957"/>
            <a:ext cx="3557060" cy="21475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77" y="436176"/>
            <a:ext cx="3639045" cy="223772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6468" y="2717828"/>
            <a:ext cx="11128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n>
                  <a:solidFill>
                    <a:srgbClr val="C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উৎপাদিত যে সব পন্য দেশের </a:t>
            </a:r>
            <a:r>
              <a:rPr lang="bn-BD" sz="4000" dirty="0">
                <a:ln>
                  <a:solidFill>
                    <a:srgbClr val="C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মিটিয়ে </a:t>
            </a:r>
            <a:r>
              <a:rPr lang="bn-BD" sz="4000" dirty="0" smtClean="0">
                <a:ln>
                  <a:solidFill>
                    <a:srgbClr val="C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দেশে বিক্রয় করা হয় তাকে রপ্তানি বলে। </a:t>
            </a:r>
            <a:endParaRPr lang="en-US" sz="4000" dirty="0">
              <a:ln>
                <a:solidFill>
                  <a:srgbClr val="C0000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66147" y="685136"/>
            <a:ext cx="3498378" cy="8955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 </a:t>
            </a:r>
            <a:r>
              <a:rPr lang="bn-BD" sz="6000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6000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0036" y="3937991"/>
            <a:ext cx="5865675" cy="2169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 থেকে পন্য আমদানি ও বিদেশে রপ্তানি করার নামই বৈদেশিক বাণিজ্য।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28" y="465477"/>
            <a:ext cx="4980011" cy="3230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9" y="464654"/>
            <a:ext cx="4145937" cy="5630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74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40" y="54592"/>
            <a:ext cx="12064621" cy="6755642"/>
            <a:chOff x="68240" y="54592"/>
            <a:chExt cx="12064621" cy="675564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68240" y="54592"/>
              <a:ext cx="12064621" cy="67556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641" y="206992"/>
              <a:ext cx="11789390" cy="645311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13049" y="386365"/>
            <a:ext cx="4404574" cy="12464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5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একক</a:t>
            </a:r>
            <a:r>
              <a:rPr lang="en-US" sz="75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5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কাজ</a:t>
            </a:r>
            <a:r>
              <a:rPr lang="en-US" sz="75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75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8397" y="2440750"/>
            <a:ext cx="668799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আমদানি কাকে বলে?</a:t>
            </a:r>
          </a:p>
          <a:p>
            <a:endParaRPr lang="bn-BD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রপ্তানি বলতে কী বোঝায়?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4" y="1312132"/>
            <a:ext cx="2193110" cy="1970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884548" y="1712775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536</Words>
  <Application>Microsoft Office PowerPoint</Application>
  <PresentationFormat>Widescreen</PresentationFormat>
  <Paragraphs>112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SutonnyOMJ</vt:lpstr>
      <vt:lpstr>Times New Roman</vt:lpstr>
      <vt:lpstr>Vrinda</vt:lpstr>
      <vt:lpstr>Wingdings</vt:lpstr>
      <vt:lpstr>Office Theme</vt:lpstr>
      <vt:lpstr>আজকের মাল্টিমিডিয়া ক্লাসে  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মাল্টিমিডিয়া ক্লাসে  সবাইকে শুভেচ্ছা</dc:title>
  <dc:creator>DOEL</dc:creator>
  <cp:lastModifiedBy>DOEL</cp:lastModifiedBy>
  <cp:revision>161</cp:revision>
  <dcterms:created xsi:type="dcterms:W3CDTF">2020-12-06T13:40:05Z</dcterms:created>
  <dcterms:modified xsi:type="dcterms:W3CDTF">2022-01-18T14:42:15Z</dcterms:modified>
</cp:coreProperties>
</file>