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2" r:id="rId2"/>
    <p:sldId id="283" r:id="rId3"/>
    <p:sldId id="257" r:id="rId4"/>
    <p:sldId id="258" r:id="rId5"/>
    <p:sldId id="27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1" r:id="rId19"/>
    <p:sldId id="272" r:id="rId20"/>
    <p:sldId id="273" r:id="rId21"/>
    <p:sldId id="274" r:id="rId22"/>
    <p:sldId id="281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C45C4-5938-4EC5-BF43-E75F42CA301F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2A0A-2642-4321-A923-6EEFD25EF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4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2A0A-2642-4321-A923-6EEFD25EF5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5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2A0A-2642-4321-A923-6EEFD25EF5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6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68D7-6B86-4C09-9F28-D300C3F17C2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4"/>
            <a:ext cx="6858000" cy="2387604"/>
          </a:xfrm>
        </p:spPr>
        <p:txBody>
          <a:bodyPr anchor="b" anchorCtr="1"/>
          <a:lstStyle>
            <a:lvl1pPr algn="ctr">
              <a:defRPr sz="40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464A5-56A9-41FD-BBEE-0812D1FC50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2"/>
          </a:xfrm>
        </p:spPr>
        <p:txBody>
          <a:bodyPr anchorCtr="1"/>
          <a:lstStyle>
            <a:lvl1pPr marL="0" indent="0" algn="ctr">
              <a:buNone/>
              <a:defRPr sz="162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98AE-FAEB-4EB2-B886-4DD778691C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82D57F3-C7EF-468B-AF26-D503C2F70C2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3343C-DE35-438C-ABC6-29479E9430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2AE8A-D89D-4F73-A1E1-20A1DAE733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F70265F-42F3-4A6C-B349-6A80E653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6E2D-6530-46B0-ADA9-0021704540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00041-0DB2-4180-8BF5-78435B86217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287E1-55FD-4B98-B54B-18307D9F9B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82D57F3-C7EF-468B-AF26-D503C2F70C2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2979-2454-478C-8492-FCD744E1E6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66CAB-DCB4-4C0C-AFA7-B9E57034C4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F70265F-42F3-4A6C-B349-6A80E653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CAF03-762F-4222-937A-C02B7081694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6" y="365121"/>
            <a:ext cx="1971674" cy="581184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469FE-007B-4FEA-A2EF-085BBE36F41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1" y="365121"/>
            <a:ext cx="5800725" cy="581184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75E70-7101-4681-A134-8C65140082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82D57F3-C7EF-468B-AF26-D503C2F70C2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804E3-5938-4150-A986-78E953A0F4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2B697-B21D-41D1-862C-E3F6CB722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F70265F-42F3-4A6C-B349-6A80E653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CEEF4-CF67-436D-A2E6-4CBCD85644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1D00E-5291-436E-A4A6-87E14DE90E3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AF85D-759A-4C53-8222-2271416882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82D57F3-C7EF-468B-AF26-D503C2F70C2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EA54B-0E13-42BD-A115-D9D05B142F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F6E8B-072B-4A58-82F6-39C5C08856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F70265F-42F3-4A6C-B349-6A80E653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AF7B-D4E2-46F8-9339-AC11AA7157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8"/>
            <a:ext cx="7886700" cy="2852741"/>
          </a:xfrm>
        </p:spPr>
        <p:txBody>
          <a:bodyPr anchor="b"/>
          <a:lstStyle>
            <a:lvl1pPr>
              <a:defRPr sz="40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35A43-9496-48E7-A5C9-7B1C5FA88D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1"/>
            <a:ext cx="7886700" cy="1500190"/>
          </a:xfrm>
        </p:spPr>
        <p:txBody>
          <a:bodyPr/>
          <a:lstStyle>
            <a:lvl1pPr marL="0" indent="0">
              <a:buNone/>
              <a:defRPr sz="162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39F43-7A03-4ABE-9DEB-69B2FC8B5E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82D57F3-C7EF-468B-AF26-D503C2F70C2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C23A0-0F28-4BF9-BA72-3FE4E76B56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8D13C-A2E9-4584-A261-17D8B11FCA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F70265F-42F3-4A6C-B349-6A80E653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813ED-98F2-4D4B-9749-4DA9D236FBD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9361-22DD-4F11-9E3C-17660DC7E6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2"/>
            <a:ext cx="3886200" cy="43513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FF29-852C-4D17-8EAA-95D6D255423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2"/>
            <a:ext cx="3886200" cy="43513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4F293-1716-4571-B545-E5B23D11DC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82D57F3-C7EF-468B-AF26-D503C2F70C2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23699-EDA7-438D-8BFC-5332965C5D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35E0B-8347-4D89-8897-CCDA15B209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F70265F-42F3-4A6C-B349-6A80E653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860A-F158-427D-8551-98301E87A9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1"/>
            <a:ext cx="7886700" cy="13255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DF4AE-7B0B-447F-819C-A6CEE24DD6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9" y="1681165"/>
            <a:ext cx="3868341" cy="823914"/>
          </a:xfrm>
        </p:spPr>
        <p:txBody>
          <a:bodyPr anchor="b"/>
          <a:lstStyle>
            <a:lvl1pPr marL="0" indent="0">
              <a:buNone/>
              <a:defRPr sz="162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77BA3-5AD9-406D-B6A0-416C19D5588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9" y="2505081"/>
            <a:ext cx="3868341" cy="36845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2F300-4843-4023-A0E5-5790A1DD243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5"/>
            <a:ext cx="3887388" cy="823914"/>
          </a:xfrm>
        </p:spPr>
        <p:txBody>
          <a:bodyPr anchor="b"/>
          <a:lstStyle>
            <a:lvl1pPr marL="0" indent="0">
              <a:buNone/>
              <a:defRPr sz="162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A7B757-9D78-470D-9D20-9F459C7F736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81"/>
            <a:ext cx="3887388" cy="36845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EF0B0D-393B-4444-B241-250DF1E4CF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82D57F3-C7EF-468B-AF26-D503C2F70C2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B401-AA81-42B1-9095-0264260116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A9F380-3035-448C-B9AE-E3838947E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F70265F-42F3-4A6C-B349-6A80E653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7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F688-69CC-42B5-BE58-4D136748753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0728D-AA35-4577-A9A5-4887E05F3E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82D57F3-C7EF-468B-AF26-D503C2F70C2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98094-F68C-47B8-8FD2-DAE0687C90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44108-63D2-4CEE-8DA8-E889100EC6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F70265F-42F3-4A6C-B349-6A80E653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D15DD-85B1-402F-A46B-A6345526E0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82D57F3-C7EF-468B-AF26-D503C2F70C2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2EAC9-D261-4292-915E-BAF61623C4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A7B00-80FE-4FC5-A6E7-936B4DF141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F70265F-42F3-4A6C-B349-6A80E653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1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5955-E6B1-4D9E-8680-6E6D80DD0F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9" y="457205"/>
            <a:ext cx="2949177" cy="1600195"/>
          </a:xfrm>
        </p:spPr>
        <p:txBody>
          <a:bodyPr anchor="b"/>
          <a:lstStyle>
            <a:lvl1pPr>
              <a:defRPr sz="216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552E8-33DC-46F2-ADB1-D8E5F399B7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9" y="987431"/>
            <a:ext cx="4629149" cy="4873624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05DE0-00A6-493C-95DF-E321B626C03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9" y="2057400"/>
            <a:ext cx="2949177" cy="3811588"/>
          </a:xfrm>
        </p:spPr>
        <p:txBody>
          <a:bodyPr/>
          <a:lstStyle>
            <a:lvl1pPr marL="0" indent="0">
              <a:buNone/>
              <a:defRPr sz="108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9B074-3677-4A75-843B-61F87A2FD8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82D57F3-C7EF-468B-AF26-D503C2F70C2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E118A-4D80-460F-94A1-A58DA71E62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96199-47A6-45C6-A18C-5DBB9CC65D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F70265F-42F3-4A6C-B349-6A80E653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FAAF-FCAE-4D63-A11D-BAA2130EB3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9" y="457205"/>
            <a:ext cx="2949177" cy="1600195"/>
          </a:xfrm>
        </p:spPr>
        <p:txBody>
          <a:bodyPr anchor="b"/>
          <a:lstStyle>
            <a:lvl1pPr>
              <a:defRPr sz="216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F5345A-ADF0-4017-AC70-1D1F4B22823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9" y="987431"/>
            <a:ext cx="4629149" cy="4873624"/>
          </a:xfrm>
        </p:spPr>
        <p:txBody>
          <a:bodyPr/>
          <a:lstStyle>
            <a:lvl1pPr marL="0" indent="0">
              <a:buNone/>
              <a:defRPr sz="216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45EC5-EEF5-4DC2-BE82-508D681EFEF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9" y="2057400"/>
            <a:ext cx="2949177" cy="3811588"/>
          </a:xfrm>
        </p:spPr>
        <p:txBody>
          <a:bodyPr/>
          <a:lstStyle>
            <a:lvl1pPr marL="0" indent="0">
              <a:buNone/>
              <a:defRPr sz="108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CB8E7-EB04-4597-9D96-508AAB3F1D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82D57F3-C7EF-468B-AF26-D503C2F70C2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20ECD-1D50-4856-BCB0-5C560AA21E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F3F99-DEA5-43E2-B6B0-56A2041D2F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F70265F-42F3-4A6C-B349-6A80E653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26000">
              <a:schemeClr val="accent6">
                <a:lumMod val="40000"/>
                <a:lumOff val="60000"/>
              </a:schemeClr>
            </a:gs>
            <a:gs pos="78000">
              <a:schemeClr val="accent5">
                <a:lumMod val="40000"/>
                <a:lumOff val="60000"/>
              </a:schemeClr>
            </a:gs>
            <a:gs pos="53000">
              <a:srgbClr val="D8B8D1"/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519D3-DE95-4075-97AD-DE282785F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1"/>
            <a:ext cx="7886700" cy="13255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82F48-6A54-474D-B561-4E998A6E81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2"/>
            <a:ext cx="7886700" cy="43513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83624-E756-4FE9-8552-1EE337AE587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46"/>
            <a:ext cx="2057400" cy="365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1148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81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682D57F3-C7EF-468B-AF26-D503C2F70C2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68A8B-47F4-4445-8020-E77E15B578A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50" y="6356346"/>
            <a:ext cx="3086099" cy="365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1148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81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85CAF-F7C8-4B5C-9C3C-81B268B9B05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46"/>
            <a:ext cx="2057400" cy="365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1148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81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0F70265F-42F3-4A6C-B349-6A80E653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0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marL="0" marR="0" lvl="0" indent="0" algn="l" defTabSz="61722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297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54305" marR="0" lvl="0" indent="-154305" algn="l" defTabSz="617220" rtl="0" eaLnBrk="1" fontAlgn="auto" hangingPunct="1">
        <a:lnSpc>
          <a:spcPct val="90000"/>
        </a:lnSpc>
        <a:spcBef>
          <a:spcPts val="675"/>
        </a:spcBef>
        <a:spcAft>
          <a:spcPts val="0"/>
        </a:spcAft>
        <a:buSzPct val="100000"/>
        <a:buFont typeface="Arial" pitchFamily="34"/>
        <a:buChar char="•"/>
        <a:tabLst/>
        <a:defRPr lang="en-US" sz="189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462915" marR="0" lvl="1" indent="-154305" algn="l" defTabSz="617220" rtl="0" eaLnBrk="1" fontAlgn="auto" hangingPunct="1">
        <a:lnSpc>
          <a:spcPct val="90000"/>
        </a:lnSpc>
        <a:spcBef>
          <a:spcPts val="338"/>
        </a:spcBef>
        <a:spcAft>
          <a:spcPts val="0"/>
        </a:spcAft>
        <a:buSzPct val="100000"/>
        <a:buFont typeface="Arial" pitchFamily="34"/>
        <a:buChar char="•"/>
        <a:tabLst/>
        <a:defRPr lang="en-US" sz="162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771525" marR="0" lvl="2" indent="-154305" algn="l" defTabSz="617220" rtl="0" eaLnBrk="1" fontAlgn="auto" hangingPunct="1">
        <a:lnSpc>
          <a:spcPct val="90000"/>
        </a:lnSpc>
        <a:spcBef>
          <a:spcPts val="338"/>
        </a:spcBef>
        <a:spcAft>
          <a:spcPts val="0"/>
        </a:spcAft>
        <a:buSzPct val="100000"/>
        <a:buFont typeface="Arial" pitchFamily="34"/>
        <a:buChar char="•"/>
        <a:tabLst/>
        <a:defRPr lang="en-US" sz="135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080135" marR="0" lvl="3" indent="-154305" algn="l" defTabSz="617220" rtl="0" eaLnBrk="1" fontAlgn="auto" hangingPunct="1">
        <a:lnSpc>
          <a:spcPct val="90000"/>
        </a:lnSpc>
        <a:spcBef>
          <a:spcPts val="338"/>
        </a:spcBef>
        <a:spcAft>
          <a:spcPts val="0"/>
        </a:spcAft>
        <a:buSzPct val="100000"/>
        <a:buFont typeface="Arial" pitchFamily="34"/>
        <a:buChar char="•"/>
        <a:tabLst/>
        <a:defRPr lang="en-US" sz="1215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388745" marR="0" lvl="4" indent="-154305" algn="l" defTabSz="617220" rtl="0" eaLnBrk="1" fontAlgn="auto" hangingPunct="1">
        <a:lnSpc>
          <a:spcPct val="90000"/>
        </a:lnSpc>
        <a:spcBef>
          <a:spcPts val="338"/>
        </a:spcBef>
        <a:spcAft>
          <a:spcPts val="0"/>
        </a:spcAft>
        <a:buSzPct val="100000"/>
        <a:buFont typeface="Arial" pitchFamily="34"/>
        <a:buChar char="•"/>
        <a:tabLst/>
        <a:defRPr lang="en-US" sz="1215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627&amp;picture=black-cow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mages.fr/browse/photo-1476-rose-isabelle-autissier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mages.fr/browse/photo-1477-rose-rouge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742" y="1403445"/>
            <a:ext cx="3127594" cy="407419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625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 ‡K </a:t>
            </a:r>
            <a:r>
              <a:rPr lang="en-US" sz="8625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62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17" y="1416395"/>
            <a:ext cx="4147841" cy="40482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9F3CB42-4CF1-4EC2-8C16-08371DC959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322" y="4912975"/>
            <a:ext cx="7264066" cy="9233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মূলের সাহায্যে মাটিতে আটকে থাকে।এক জায়গা থেকে অন্য জায়গায় চলাচল করতে পারে না।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7"/>
          <a:stretch/>
        </p:blipFill>
        <p:spPr>
          <a:xfrm>
            <a:off x="2580967" y="1231327"/>
            <a:ext cx="3445760" cy="33770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4468092" y="4442114"/>
            <a:ext cx="3148445" cy="31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78881" y="4213511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7D7DB17-103E-4725-8A2B-FF24A604EF6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2935" y="4661415"/>
            <a:ext cx="6966284" cy="120032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দেখতে পায় না,শুনতে পায় না এবং গন্ধ নিতে পারে না।প্রাণীর মত খাবার খায় না।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28750"/>
            <a:ext cx="4572000" cy="285750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B223CE11-A3FB-433E-BEE8-0271AE5184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85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rush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7873" y="4795950"/>
            <a:ext cx="5562965" cy="11079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নিজের খাদ্য নিজেই তৈরি করতে পারে।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46" y="1604743"/>
            <a:ext cx="3252355" cy="2671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2" y="1615133"/>
            <a:ext cx="3429000" cy="2671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21BED0D3-92F7-45CE-855D-79F54DA097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6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ractur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089" y="2997783"/>
            <a:ext cx="136367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8" y="1358608"/>
            <a:ext cx="2459462" cy="20638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64" y="1314551"/>
            <a:ext cx="2144036" cy="18806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08" y="3609543"/>
            <a:ext cx="2084676" cy="20067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4" y="3667674"/>
            <a:ext cx="2497389" cy="18912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073E430C-88BD-4884-8469-9C5ABA072E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8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restig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1587" y="5143773"/>
            <a:ext cx="5452219" cy="5078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চলাচলের জন্য প্রাণীদের পা,ডানা বা পাখনা থাকে।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5" t="44093" r="19157"/>
          <a:stretch/>
        </p:blipFill>
        <p:spPr>
          <a:xfrm>
            <a:off x="1091047" y="992328"/>
            <a:ext cx="3044537" cy="18573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23" y="1007636"/>
            <a:ext cx="3122469" cy="17560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24" y="3091290"/>
            <a:ext cx="3054927" cy="16729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90" y="3018555"/>
            <a:ext cx="3114025" cy="1652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969544E3-7D95-4B9B-A2CD-07532BD3C9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72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4744" y="4810445"/>
            <a:ext cx="4337394" cy="854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95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গরু ঘাস খাচ্ছে 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8333" y="4164295"/>
            <a:ext cx="3230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D3E30B3-0303-4EF8-9876-097F1876E5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7C8090-9B63-486F-9F4A-4CC2FB544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47640" y="512960"/>
            <a:ext cx="5857875" cy="3905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3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91" y="1823603"/>
            <a:ext cx="3730337" cy="19596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0530" y="4369379"/>
            <a:ext cx="4083626" cy="7848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দৌড়াচ্ছে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53C7579-B2B0-4DD6-AD87-4684F5238F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59924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637" y="3911628"/>
            <a:ext cx="3430909" cy="71558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পাখি উড়ছে 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203" y="4921192"/>
            <a:ext cx="6867023" cy="92333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অধিকাংশ প্রাণী নিজের ইচ্ছামত চলাচল করতে পারে।কিন্তু নিজের খাদ্য নিজে তৈরি করতে পারে না।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44" y="1533957"/>
            <a:ext cx="3004271" cy="1857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B50F57B6-C88D-424F-95EF-4D31A3057F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1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156" y="5186155"/>
            <a:ext cx="7182853" cy="6001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খাদ্য হিসেবে উদ্ভিদ অথবা অন্য  প্রাণী খেয়ে থাকে।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7" y="1148200"/>
            <a:ext cx="3089671" cy="1839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9" y="1117020"/>
            <a:ext cx="2952316" cy="1818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9" y="3103312"/>
            <a:ext cx="2952316" cy="1768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43" y="3144877"/>
            <a:ext cx="3089672" cy="1607344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5BD8245A-788A-47FF-BF10-CA18FAA4D17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7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436" y="3732251"/>
            <a:ext cx="308063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বিভিন্ন অংশ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045" y="4719751"/>
            <a:ext cx="8085221" cy="92333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চোখ,কান,নাক,মুখ ইত্যাদি আছে।এগুলো ব্যবহার করে প্রাণী দেখতে পায়,শুনতে পারে ও স্বাদ নিতে পারে।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97" y="1158582"/>
            <a:ext cx="3249107" cy="22094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4946073" y="1854778"/>
            <a:ext cx="2421082" cy="10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58537" y="1501488"/>
            <a:ext cx="2847110" cy="415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07919" y="2135572"/>
            <a:ext cx="3648832" cy="540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38255" y="2405495"/>
            <a:ext cx="2628899" cy="519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08091" y="1702537"/>
            <a:ext cx="1765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চোখ </a:t>
            </a: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(দেখে)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2860" y="2675662"/>
            <a:ext cx="184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(স্বাদ নেওয়া)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9382" y="1335232"/>
            <a:ext cx="117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(শোনা) 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7042" y="2457307"/>
            <a:ext cx="1608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(ঘ্রাণ নেওয়া)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508531" y="1316639"/>
            <a:ext cx="346496" cy="403056"/>
          </a:xfrm>
          <a:custGeom>
            <a:avLst/>
            <a:gdLst>
              <a:gd name="connsiteX0" fmla="*/ 18650 w 461995"/>
              <a:gd name="connsiteY0" fmla="*/ 80208 h 537408"/>
              <a:gd name="connsiteX1" fmla="*/ 18650 w 461995"/>
              <a:gd name="connsiteY1" fmla="*/ 454281 h 537408"/>
              <a:gd name="connsiteX2" fmla="*/ 46359 w 461995"/>
              <a:gd name="connsiteY2" fmla="*/ 537408 h 537408"/>
              <a:gd name="connsiteX3" fmla="*/ 171050 w 461995"/>
              <a:gd name="connsiteY3" fmla="*/ 537408 h 537408"/>
              <a:gd name="connsiteX4" fmla="*/ 212614 w 461995"/>
              <a:gd name="connsiteY4" fmla="*/ 523554 h 537408"/>
              <a:gd name="connsiteX5" fmla="*/ 392723 w 461995"/>
              <a:gd name="connsiteY5" fmla="*/ 468136 h 537408"/>
              <a:gd name="connsiteX6" fmla="*/ 434286 w 461995"/>
              <a:gd name="connsiteY6" fmla="*/ 440426 h 537408"/>
              <a:gd name="connsiteX7" fmla="*/ 448141 w 461995"/>
              <a:gd name="connsiteY7" fmla="*/ 398863 h 537408"/>
              <a:gd name="connsiteX8" fmla="*/ 461995 w 461995"/>
              <a:gd name="connsiteY8" fmla="*/ 288026 h 537408"/>
              <a:gd name="connsiteX9" fmla="*/ 448141 w 461995"/>
              <a:gd name="connsiteY9" fmla="*/ 80208 h 537408"/>
              <a:gd name="connsiteX10" fmla="*/ 434286 w 461995"/>
              <a:gd name="connsiteY10" fmla="*/ 38645 h 537408"/>
              <a:gd name="connsiteX11" fmla="*/ 378868 w 461995"/>
              <a:gd name="connsiteY11" fmla="*/ 52499 h 537408"/>
              <a:gd name="connsiteX12" fmla="*/ 281886 w 461995"/>
              <a:gd name="connsiteY12" fmla="*/ 38645 h 537408"/>
              <a:gd name="connsiteX13" fmla="*/ 60214 w 461995"/>
              <a:gd name="connsiteY13" fmla="*/ 66354 h 537408"/>
              <a:gd name="connsiteX14" fmla="*/ 32504 w 461995"/>
              <a:gd name="connsiteY14" fmla="*/ 38645 h 537408"/>
              <a:gd name="connsiteX15" fmla="*/ 115632 w 461995"/>
              <a:gd name="connsiteY15" fmla="*/ 10936 h 537408"/>
              <a:gd name="connsiteX16" fmla="*/ 115632 w 461995"/>
              <a:gd name="connsiteY16" fmla="*/ 38645 h 5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1995" h="537408">
                <a:moveTo>
                  <a:pt x="18650" y="80208"/>
                </a:moveTo>
                <a:cubicBezTo>
                  <a:pt x="-4328" y="241051"/>
                  <a:pt x="-8038" y="222988"/>
                  <a:pt x="18650" y="454281"/>
                </a:cubicBezTo>
                <a:cubicBezTo>
                  <a:pt x="21998" y="483296"/>
                  <a:pt x="37123" y="509699"/>
                  <a:pt x="46359" y="537408"/>
                </a:cubicBezTo>
                <a:cubicBezTo>
                  <a:pt x="139926" y="506221"/>
                  <a:pt x="24751" y="537408"/>
                  <a:pt x="171050" y="537408"/>
                </a:cubicBezTo>
                <a:cubicBezTo>
                  <a:pt x="185654" y="537408"/>
                  <a:pt x="198626" y="527750"/>
                  <a:pt x="212614" y="523554"/>
                </a:cubicBezTo>
                <a:cubicBezTo>
                  <a:pt x="391260" y="469961"/>
                  <a:pt x="231151" y="521993"/>
                  <a:pt x="392723" y="468136"/>
                </a:cubicBezTo>
                <a:cubicBezTo>
                  <a:pt x="406577" y="458899"/>
                  <a:pt x="423884" y="453428"/>
                  <a:pt x="434286" y="440426"/>
                </a:cubicBezTo>
                <a:cubicBezTo>
                  <a:pt x="443409" y="429022"/>
                  <a:pt x="445529" y="413231"/>
                  <a:pt x="448141" y="398863"/>
                </a:cubicBezTo>
                <a:cubicBezTo>
                  <a:pt x="454801" y="362230"/>
                  <a:pt x="457377" y="324972"/>
                  <a:pt x="461995" y="288026"/>
                </a:cubicBezTo>
                <a:cubicBezTo>
                  <a:pt x="457377" y="218753"/>
                  <a:pt x="455808" y="149210"/>
                  <a:pt x="448141" y="80208"/>
                </a:cubicBezTo>
                <a:cubicBezTo>
                  <a:pt x="446528" y="65694"/>
                  <a:pt x="447845" y="44069"/>
                  <a:pt x="434286" y="38645"/>
                </a:cubicBezTo>
                <a:cubicBezTo>
                  <a:pt x="416607" y="31573"/>
                  <a:pt x="397341" y="47881"/>
                  <a:pt x="378868" y="52499"/>
                </a:cubicBezTo>
                <a:cubicBezTo>
                  <a:pt x="346541" y="47881"/>
                  <a:pt x="314542" y="38645"/>
                  <a:pt x="281886" y="38645"/>
                </a:cubicBezTo>
                <a:cubicBezTo>
                  <a:pt x="132136" y="38645"/>
                  <a:pt x="148006" y="37089"/>
                  <a:pt x="60214" y="66354"/>
                </a:cubicBezTo>
                <a:cubicBezTo>
                  <a:pt x="50977" y="57118"/>
                  <a:pt x="23267" y="47882"/>
                  <a:pt x="32504" y="38645"/>
                </a:cubicBezTo>
                <a:cubicBezTo>
                  <a:pt x="53157" y="17992"/>
                  <a:pt x="115632" y="-18272"/>
                  <a:pt x="115632" y="10936"/>
                </a:cubicBezTo>
                <a:lnTo>
                  <a:pt x="115632" y="38645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4831773" y="1626175"/>
            <a:ext cx="374116" cy="342900"/>
          </a:xfrm>
          <a:custGeom>
            <a:avLst/>
            <a:gdLst>
              <a:gd name="connsiteX0" fmla="*/ 0 w 498821"/>
              <a:gd name="connsiteY0" fmla="*/ 55418 h 457200"/>
              <a:gd name="connsiteX1" fmla="*/ 27709 w 498821"/>
              <a:gd name="connsiteY1" fmla="*/ 304800 h 457200"/>
              <a:gd name="connsiteX2" fmla="*/ 55418 w 498821"/>
              <a:gd name="connsiteY2" fmla="*/ 457200 h 457200"/>
              <a:gd name="connsiteX3" fmla="*/ 152400 w 498821"/>
              <a:gd name="connsiteY3" fmla="*/ 429491 h 457200"/>
              <a:gd name="connsiteX4" fmla="*/ 249382 w 498821"/>
              <a:gd name="connsiteY4" fmla="*/ 401782 h 457200"/>
              <a:gd name="connsiteX5" fmla="*/ 318654 w 498821"/>
              <a:gd name="connsiteY5" fmla="*/ 318654 h 457200"/>
              <a:gd name="connsiteX6" fmla="*/ 360218 w 498821"/>
              <a:gd name="connsiteY6" fmla="*/ 332509 h 457200"/>
              <a:gd name="connsiteX7" fmla="*/ 471054 w 498821"/>
              <a:gd name="connsiteY7" fmla="*/ 318654 h 457200"/>
              <a:gd name="connsiteX8" fmla="*/ 484909 w 498821"/>
              <a:gd name="connsiteY8" fmla="*/ 207818 h 457200"/>
              <a:gd name="connsiteX9" fmla="*/ 443345 w 498821"/>
              <a:gd name="connsiteY9" fmla="*/ 96982 h 457200"/>
              <a:gd name="connsiteX10" fmla="*/ 415636 w 498821"/>
              <a:gd name="connsiteY10" fmla="*/ 69272 h 457200"/>
              <a:gd name="connsiteX11" fmla="*/ 346363 w 498821"/>
              <a:gd name="connsiteY11" fmla="*/ 0 h 457200"/>
              <a:gd name="connsiteX12" fmla="*/ 290945 w 498821"/>
              <a:gd name="connsiteY12" fmla="*/ 27709 h 457200"/>
              <a:gd name="connsiteX13" fmla="*/ 221672 w 498821"/>
              <a:gd name="connsiteY13" fmla="*/ 69272 h 457200"/>
              <a:gd name="connsiteX14" fmla="*/ 180109 w 498821"/>
              <a:gd name="connsiteY14" fmla="*/ 55418 h 457200"/>
              <a:gd name="connsiteX15" fmla="*/ 69272 w 498821"/>
              <a:gd name="connsiteY15" fmla="*/ 110836 h 457200"/>
              <a:gd name="connsiteX16" fmla="*/ 69272 w 498821"/>
              <a:gd name="connsiteY16" fmla="*/ 207818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8821" h="457200">
                <a:moveTo>
                  <a:pt x="0" y="55418"/>
                </a:moveTo>
                <a:cubicBezTo>
                  <a:pt x="9236" y="138545"/>
                  <a:pt x="17335" y="221807"/>
                  <a:pt x="27709" y="304800"/>
                </a:cubicBezTo>
                <a:cubicBezTo>
                  <a:pt x="43374" y="430127"/>
                  <a:pt x="29789" y="380314"/>
                  <a:pt x="55418" y="457200"/>
                </a:cubicBezTo>
                <a:lnTo>
                  <a:pt x="152400" y="429491"/>
                </a:lnTo>
                <a:cubicBezTo>
                  <a:pt x="248081" y="403396"/>
                  <a:pt x="169740" y="428328"/>
                  <a:pt x="249382" y="401782"/>
                </a:cubicBezTo>
                <a:cubicBezTo>
                  <a:pt x="262057" y="382769"/>
                  <a:pt x="295796" y="326273"/>
                  <a:pt x="318654" y="318654"/>
                </a:cubicBezTo>
                <a:lnTo>
                  <a:pt x="360218" y="332509"/>
                </a:lnTo>
                <a:cubicBezTo>
                  <a:pt x="397163" y="327891"/>
                  <a:pt x="436484" y="332482"/>
                  <a:pt x="471054" y="318654"/>
                </a:cubicBezTo>
                <a:cubicBezTo>
                  <a:pt x="519742" y="299179"/>
                  <a:pt x="490832" y="234472"/>
                  <a:pt x="484909" y="207818"/>
                </a:cubicBezTo>
                <a:cubicBezTo>
                  <a:pt x="474756" y="162129"/>
                  <a:pt x="470121" y="137146"/>
                  <a:pt x="443345" y="96982"/>
                </a:cubicBezTo>
                <a:cubicBezTo>
                  <a:pt x="436099" y="86113"/>
                  <a:pt x="422882" y="80141"/>
                  <a:pt x="415636" y="69272"/>
                </a:cubicBezTo>
                <a:cubicBezTo>
                  <a:pt x="366722" y="-4099"/>
                  <a:pt x="417896" y="23843"/>
                  <a:pt x="346363" y="0"/>
                </a:cubicBezTo>
                <a:cubicBezTo>
                  <a:pt x="327890" y="9236"/>
                  <a:pt x="308999" y="17679"/>
                  <a:pt x="290945" y="27709"/>
                </a:cubicBezTo>
                <a:cubicBezTo>
                  <a:pt x="267405" y="40786"/>
                  <a:pt x="247796" y="62741"/>
                  <a:pt x="221672" y="69272"/>
                </a:cubicBezTo>
                <a:cubicBezTo>
                  <a:pt x="207504" y="72814"/>
                  <a:pt x="193963" y="60036"/>
                  <a:pt x="180109" y="55418"/>
                </a:cubicBezTo>
                <a:cubicBezTo>
                  <a:pt x="175430" y="56978"/>
                  <a:pt x="77010" y="76016"/>
                  <a:pt x="69272" y="110836"/>
                </a:cubicBezTo>
                <a:cubicBezTo>
                  <a:pt x="62259" y="142393"/>
                  <a:pt x="69272" y="175491"/>
                  <a:pt x="69272" y="207818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 12"/>
          <p:cNvSpPr/>
          <p:nvPr/>
        </p:nvSpPr>
        <p:spPr>
          <a:xfrm>
            <a:off x="4416137" y="2000250"/>
            <a:ext cx="540327" cy="332509"/>
          </a:xfrm>
          <a:custGeom>
            <a:avLst/>
            <a:gdLst>
              <a:gd name="connsiteX0" fmla="*/ 124691 w 720436"/>
              <a:gd name="connsiteY0" fmla="*/ 55418 h 443345"/>
              <a:gd name="connsiteX1" fmla="*/ 387927 w 720436"/>
              <a:gd name="connsiteY1" fmla="*/ 69272 h 443345"/>
              <a:gd name="connsiteX2" fmla="*/ 526473 w 720436"/>
              <a:gd name="connsiteY2" fmla="*/ 41563 h 443345"/>
              <a:gd name="connsiteX3" fmla="*/ 263236 w 720436"/>
              <a:gd name="connsiteY3" fmla="*/ 27709 h 443345"/>
              <a:gd name="connsiteX4" fmla="*/ 207818 w 720436"/>
              <a:gd name="connsiteY4" fmla="*/ 69272 h 443345"/>
              <a:gd name="connsiteX5" fmla="*/ 180109 w 720436"/>
              <a:gd name="connsiteY5" fmla="*/ 27709 h 443345"/>
              <a:gd name="connsiteX6" fmla="*/ 221673 w 720436"/>
              <a:gd name="connsiteY6" fmla="*/ 13854 h 443345"/>
              <a:gd name="connsiteX7" fmla="*/ 277091 w 720436"/>
              <a:gd name="connsiteY7" fmla="*/ 0 h 443345"/>
              <a:gd name="connsiteX8" fmla="*/ 318654 w 720436"/>
              <a:gd name="connsiteY8" fmla="*/ 27709 h 443345"/>
              <a:gd name="connsiteX9" fmla="*/ 540327 w 720436"/>
              <a:gd name="connsiteY9" fmla="*/ 55418 h 443345"/>
              <a:gd name="connsiteX10" fmla="*/ 637309 w 720436"/>
              <a:gd name="connsiteY10" fmla="*/ 69272 h 443345"/>
              <a:gd name="connsiteX11" fmla="*/ 720436 w 720436"/>
              <a:gd name="connsiteY11" fmla="*/ 96981 h 443345"/>
              <a:gd name="connsiteX12" fmla="*/ 706582 w 720436"/>
              <a:gd name="connsiteY12" fmla="*/ 138545 h 443345"/>
              <a:gd name="connsiteX13" fmla="*/ 692727 w 720436"/>
              <a:gd name="connsiteY13" fmla="*/ 290945 h 443345"/>
              <a:gd name="connsiteX14" fmla="*/ 568036 w 720436"/>
              <a:gd name="connsiteY14" fmla="*/ 332509 h 443345"/>
              <a:gd name="connsiteX15" fmla="*/ 526473 w 720436"/>
              <a:gd name="connsiteY15" fmla="*/ 360218 h 443345"/>
              <a:gd name="connsiteX16" fmla="*/ 484909 w 720436"/>
              <a:gd name="connsiteY16" fmla="*/ 374072 h 443345"/>
              <a:gd name="connsiteX17" fmla="*/ 429491 w 720436"/>
              <a:gd name="connsiteY17" fmla="*/ 401781 h 443345"/>
              <a:gd name="connsiteX18" fmla="*/ 401782 w 720436"/>
              <a:gd name="connsiteY18" fmla="*/ 443345 h 443345"/>
              <a:gd name="connsiteX19" fmla="*/ 387927 w 720436"/>
              <a:gd name="connsiteY19" fmla="*/ 401781 h 443345"/>
              <a:gd name="connsiteX20" fmla="*/ 304800 w 720436"/>
              <a:gd name="connsiteY20" fmla="*/ 374072 h 443345"/>
              <a:gd name="connsiteX21" fmla="*/ 221673 w 720436"/>
              <a:gd name="connsiteY21" fmla="*/ 332509 h 443345"/>
              <a:gd name="connsiteX22" fmla="*/ 193963 w 720436"/>
              <a:gd name="connsiteY22" fmla="*/ 360218 h 443345"/>
              <a:gd name="connsiteX23" fmla="*/ 166254 w 720436"/>
              <a:gd name="connsiteY23" fmla="*/ 415636 h 443345"/>
              <a:gd name="connsiteX24" fmla="*/ 152400 w 720436"/>
              <a:gd name="connsiteY24" fmla="*/ 346363 h 443345"/>
              <a:gd name="connsiteX25" fmla="*/ 69273 w 720436"/>
              <a:gd name="connsiteY25" fmla="*/ 318654 h 443345"/>
              <a:gd name="connsiteX26" fmla="*/ 27709 w 720436"/>
              <a:gd name="connsiteY26" fmla="*/ 221672 h 443345"/>
              <a:gd name="connsiteX27" fmla="*/ 13854 w 720436"/>
              <a:gd name="connsiteY27" fmla="*/ 166254 h 443345"/>
              <a:gd name="connsiteX28" fmla="*/ 0 w 720436"/>
              <a:gd name="connsiteY28" fmla="*/ 124691 h 443345"/>
              <a:gd name="connsiteX29" fmla="*/ 13854 w 720436"/>
              <a:gd name="connsiteY29" fmla="*/ 69272 h 443345"/>
              <a:gd name="connsiteX30" fmla="*/ 55418 w 720436"/>
              <a:gd name="connsiteY30" fmla="*/ 96981 h 443345"/>
              <a:gd name="connsiteX31" fmla="*/ 96982 w 720436"/>
              <a:gd name="connsiteY31" fmla="*/ 110836 h 443345"/>
              <a:gd name="connsiteX32" fmla="*/ 221673 w 720436"/>
              <a:gd name="connsiteY32" fmla="*/ 83127 h 443345"/>
              <a:gd name="connsiteX33" fmla="*/ 207818 w 720436"/>
              <a:gd name="connsiteY33" fmla="*/ 152400 h 44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0436" h="443345">
                <a:moveTo>
                  <a:pt x="124691" y="55418"/>
                </a:moveTo>
                <a:cubicBezTo>
                  <a:pt x="212436" y="60036"/>
                  <a:pt x="300112" y="72300"/>
                  <a:pt x="387927" y="69272"/>
                </a:cubicBezTo>
                <a:cubicBezTo>
                  <a:pt x="434996" y="67649"/>
                  <a:pt x="526473" y="41563"/>
                  <a:pt x="526473" y="41563"/>
                </a:cubicBezTo>
                <a:cubicBezTo>
                  <a:pt x="485907" y="36492"/>
                  <a:pt x="337084" y="-14490"/>
                  <a:pt x="263236" y="27709"/>
                </a:cubicBezTo>
                <a:cubicBezTo>
                  <a:pt x="243188" y="39165"/>
                  <a:pt x="226291" y="55418"/>
                  <a:pt x="207818" y="69272"/>
                </a:cubicBezTo>
                <a:cubicBezTo>
                  <a:pt x="198582" y="55418"/>
                  <a:pt x="176070" y="43863"/>
                  <a:pt x="180109" y="27709"/>
                </a:cubicBezTo>
                <a:cubicBezTo>
                  <a:pt x="183651" y="13541"/>
                  <a:pt x="207631" y="17866"/>
                  <a:pt x="221673" y="13854"/>
                </a:cubicBezTo>
                <a:cubicBezTo>
                  <a:pt x="239982" y="8623"/>
                  <a:pt x="258618" y="4618"/>
                  <a:pt x="277091" y="0"/>
                </a:cubicBezTo>
                <a:cubicBezTo>
                  <a:pt x="290945" y="9236"/>
                  <a:pt x="302288" y="24640"/>
                  <a:pt x="318654" y="27709"/>
                </a:cubicBezTo>
                <a:cubicBezTo>
                  <a:pt x="660922" y="91883"/>
                  <a:pt x="405841" y="10588"/>
                  <a:pt x="540327" y="55418"/>
                </a:cubicBezTo>
                <a:cubicBezTo>
                  <a:pt x="632905" y="32273"/>
                  <a:pt x="561532" y="35593"/>
                  <a:pt x="637309" y="69272"/>
                </a:cubicBezTo>
                <a:cubicBezTo>
                  <a:pt x="663999" y="81134"/>
                  <a:pt x="720436" y="96981"/>
                  <a:pt x="720436" y="96981"/>
                </a:cubicBezTo>
                <a:cubicBezTo>
                  <a:pt x="715818" y="110836"/>
                  <a:pt x="708647" y="124088"/>
                  <a:pt x="706582" y="138545"/>
                </a:cubicBezTo>
                <a:cubicBezTo>
                  <a:pt x="699368" y="189042"/>
                  <a:pt x="714103" y="244631"/>
                  <a:pt x="692727" y="290945"/>
                </a:cubicBezTo>
                <a:cubicBezTo>
                  <a:pt x="685922" y="305688"/>
                  <a:pt x="586217" y="327964"/>
                  <a:pt x="568036" y="332509"/>
                </a:cubicBezTo>
                <a:cubicBezTo>
                  <a:pt x="554182" y="341745"/>
                  <a:pt x="541366" y="352772"/>
                  <a:pt x="526473" y="360218"/>
                </a:cubicBezTo>
                <a:cubicBezTo>
                  <a:pt x="513411" y="366749"/>
                  <a:pt x="498332" y="368319"/>
                  <a:pt x="484909" y="374072"/>
                </a:cubicBezTo>
                <a:cubicBezTo>
                  <a:pt x="465926" y="382208"/>
                  <a:pt x="447964" y="392545"/>
                  <a:pt x="429491" y="401781"/>
                </a:cubicBezTo>
                <a:cubicBezTo>
                  <a:pt x="420255" y="415636"/>
                  <a:pt x="418433" y="443345"/>
                  <a:pt x="401782" y="443345"/>
                </a:cubicBezTo>
                <a:cubicBezTo>
                  <a:pt x="387178" y="443345"/>
                  <a:pt x="399811" y="410269"/>
                  <a:pt x="387927" y="401781"/>
                </a:cubicBezTo>
                <a:cubicBezTo>
                  <a:pt x="364160" y="384804"/>
                  <a:pt x="329102" y="390273"/>
                  <a:pt x="304800" y="374072"/>
                </a:cubicBezTo>
                <a:cubicBezTo>
                  <a:pt x="251085" y="338262"/>
                  <a:pt x="279033" y="351628"/>
                  <a:pt x="221673" y="332509"/>
                </a:cubicBezTo>
                <a:cubicBezTo>
                  <a:pt x="212436" y="341745"/>
                  <a:pt x="201209" y="349350"/>
                  <a:pt x="193963" y="360218"/>
                </a:cubicBezTo>
                <a:cubicBezTo>
                  <a:pt x="182507" y="377402"/>
                  <a:pt x="185847" y="422167"/>
                  <a:pt x="166254" y="415636"/>
                </a:cubicBezTo>
                <a:cubicBezTo>
                  <a:pt x="143914" y="408189"/>
                  <a:pt x="169051" y="363014"/>
                  <a:pt x="152400" y="346363"/>
                </a:cubicBezTo>
                <a:cubicBezTo>
                  <a:pt x="131747" y="325710"/>
                  <a:pt x="96982" y="327890"/>
                  <a:pt x="69273" y="318654"/>
                </a:cubicBezTo>
                <a:cubicBezTo>
                  <a:pt x="29496" y="159553"/>
                  <a:pt x="85116" y="355621"/>
                  <a:pt x="27709" y="221672"/>
                </a:cubicBezTo>
                <a:cubicBezTo>
                  <a:pt x="20208" y="204170"/>
                  <a:pt x="19085" y="184563"/>
                  <a:pt x="13854" y="166254"/>
                </a:cubicBezTo>
                <a:cubicBezTo>
                  <a:pt x="9842" y="152212"/>
                  <a:pt x="4618" y="138545"/>
                  <a:pt x="0" y="124691"/>
                </a:cubicBezTo>
                <a:cubicBezTo>
                  <a:pt x="4618" y="106218"/>
                  <a:pt x="-3177" y="77788"/>
                  <a:pt x="13854" y="69272"/>
                </a:cubicBezTo>
                <a:cubicBezTo>
                  <a:pt x="28747" y="61825"/>
                  <a:pt x="40525" y="89534"/>
                  <a:pt x="55418" y="96981"/>
                </a:cubicBezTo>
                <a:cubicBezTo>
                  <a:pt x="68480" y="103512"/>
                  <a:pt x="83127" y="106218"/>
                  <a:pt x="96982" y="110836"/>
                </a:cubicBezTo>
                <a:cubicBezTo>
                  <a:pt x="106978" y="108337"/>
                  <a:pt x="218154" y="79608"/>
                  <a:pt x="221673" y="83127"/>
                </a:cubicBezTo>
                <a:cubicBezTo>
                  <a:pt x="238324" y="99778"/>
                  <a:pt x="207818" y="152400"/>
                  <a:pt x="207818" y="15240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4392602" y="2311979"/>
            <a:ext cx="688552" cy="280555"/>
          </a:xfrm>
          <a:custGeom>
            <a:avLst/>
            <a:gdLst>
              <a:gd name="connsiteX0" fmla="*/ 31378 w 918069"/>
              <a:gd name="connsiteY0" fmla="*/ 193964 h 374073"/>
              <a:gd name="connsiteX1" fmla="*/ 17523 w 918069"/>
              <a:gd name="connsiteY1" fmla="*/ 96982 h 374073"/>
              <a:gd name="connsiteX2" fmla="*/ 3669 w 918069"/>
              <a:gd name="connsiteY2" fmla="*/ 138546 h 374073"/>
              <a:gd name="connsiteX3" fmla="*/ 45233 w 918069"/>
              <a:gd name="connsiteY3" fmla="*/ 332509 h 374073"/>
              <a:gd name="connsiteX4" fmla="*/ 86796 w 918069"/>
              <a:gd name="connsiteY4" fmla="*/ 346364 h 374073"/>
              <a:gd name="connsiteX5" fmla="*/ 266905 w 918069"/>
              <a:gd name="connsiteY5" fmla="*/ 346364 h 374073"/>
              <a:gd name="connsiteX6" fmla="*/ 433160 w 918069"/>
              <a:gd name="connsiteY6" fmla="*/ 360218 h 374073"/>
              <a:gd name="connsiteX7" fmla="*/ 488578 w 918069"/>
              <a:gd name="connsiteY7" fmla="*/ 374073 h 374073"/>
              <a:gd name="connsiteX8" fmla="*/ 724105 w 918069"/>
              <a:gd name="connsiteY8" fmla="*/ 346364 h 374073"/>
              <a:gd name="connsiteX9" fmla="*/ 765669 w 918069"/>
              <a:gd name="connsiteY9" fmla="*/ 332509 h 374073"/>
              <a:gd name="connsiteX10" fmla="*/ 918069 w 918069"/>
              <a:gd name="connsiteY10" fmla="*/ 318655 h 374073"/>
              <a:gd name="connsiteX11" fmla="*/ 890360 w 918069"/>
              <a:gd name="connsiteY11" fmla="*/ 221673 h 374073"/>
              <a:gd name="connsiteX12" fmla="*/ 862651 w 918069"/>
              <a:gd name="connsiteY12" fmla="*/ 180109 h 374073"/>
              <a:gd name="connsiteX13" fmla="*/ 821087 w 918069"/>
              <a:gd name="connsiteY13" fmla="*/ 41564 h 374073"/>
              <a:gd name="connsiteX14" fmla="*/ 807233 w 918069"/>
              <a:gd name="connsiteY14" fmla="*/ 0 h 374073"/>
              <a:gd name="connsiteX15" fmla="*/ 682542 w 918069"/>
              <a:gd name="connsiteY15" fmla="*/ 69273 h 374073"/>
              <a:gd name="connsiteX16" fmla="*/ 640978 w 918069"/>
              <a:gd name="connsiteY16" fmla="*/ 96982 h 374073"/>
              <a:gd name="connsiteX17" fmla="*/ 516287 w 918069"/>
              <a:gd name="connsiteY17" fmla="*/ 69273 h 374073"/>
              <a:gd name="connsiteX18" fmla="*/ 363887 w 918069"/>
              <a:gd name="connsiteY18" fmla="*/ 41564 h 374073"/>
              <a:gd name="connsiteX19" fmla="*/ 211487 w 918069"/>
              <a:gd name="connsiteY19" fmla="*/ 69273 h 374073"/>
              <a:gd name="connsiteX20" fmla="*/ 72942 w 918069"/>
              <a:gd name="connsiteY20" fmla="*/ 96982 h 374073"/>
              <a:gd name="connsiteX21" fmla="*/ 59087 w 918069"/>
              <a:gd name="connsiteY21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8069" h="374073">
                <a:moveTo>
                  <a:pt x="31378" y="193964"/>
                </a:moveTo>
                <a:cubicBezTo>
                  <a:pt x="26760" y="161637"/>
                  <a:pt x="32127" y="126190"/>
                  <a:pt x="17523" y="96982"/>
                </a:cubicBezTo>
                <a:cubicBezTo>
                  <a:pt x="10992" y="83920"/>
                  <a:pt x="3669" y="123942"/>
                  <a:pt x="3669" y="138546"/>
                </a:cubicBezTo>
                <a:cubicBezTo>
                  <a:pt x="3669" y="194714"/>
                  <a:pt x="-18291" y="294394"/>
                  <a:pt x="45233" y="332509"/>
                </a:cubicBezTo>
                <a:cubicBezTo>
                  <a:pt x="57756" y="340023"/>
                  <a:pt x="72942" y="341746"/>
                  <a:pt x="86796" y="346364"/>
                </a:cubicBezTo>
                <a:cubicBezTo>
                  <a:pt x="173423" y="317488"/>
                  <a:pt x="110547" y="332150"/>
                  <a:pt x="266905" y="346364"/>
                </a:cubicBezTo>
                <a:lnTo>
                  <a:pt x="433160" y="360218"/>
                </a:lnTo>
                <a:cubicBezTo>
                  <a:pt x="451633" y="364836"/>
                  <a:pt x="469537" y="374073"/>
                  <a:pt x="488578" y="374073"/>
                </a:cubicBezTo>
                <a:cubicBezTo>
                  <a:pt x="556576" y="374073"/>
                  <a:pt x="651845" y="364429"/>
                  <a:pt x="724105" y="346364"/>
                </a:cubicBezTo>
                <a:cubicBezTo>
                  <a:pt x="738273" y="342822"/>
                  <a:pt x="751212" y="334574"/>
                  <a:pt x="765669" y="332509"/>
                </a:cubicBezTo>
                <a:cubicBezTo>
                  <a:pt x="816166" y="325295"/>
                  <a:pt x="867269" y="323273"/>
                  <a:pt x="918069" y="318655"/>
                </a:cubicBezTo>
                <a:cubicBezTo>
                  <a:pt x="913631" y="300905"/>
                  <a:pt x="900296" y="241545"/>
                  <a:pt x="890360" y="221673"/>
                </a:cubicBezTo>
                <a:cubicBezTo>
                  <a:pt x="882914" y="206780"/>
                  <a:pt x="871887" y="193964"/>
                  <a:pt x="862651" y="180109"/>
                </a:cubicBezTo>
                <a:cubicBezTo>
                  <a:pt x="841711" y="96351"/>
                  <a:pt x="854819" y="142762"/>
                  <a:pt x="821087" y="41564"/>
                </a:cubicBezTo>
                <a:lnTo>
                  <a:pt x="807233" y="0"/>
                </a:lnTo>
                <a:cubicBezTo>
                  <a:pt x="734076" y="24386"/>
                  <a:pt x="777821" y="5754"/>
                  <a:pt x="682542" y="69273"/>
                </a:cubicBezTo>
                <a:lnTo>
                  <a:pt x="640978" y="96982"/>
                </a:lnTo>
                <a:cubicBezTo>
                  <a:pt x="591150" y="84525"/>
                  <a:pt x="569066" y="78069"/>
                  <a:pt x="516287" y="69273"/>
                </a:cubicBezTo>
                <a:cubicBezTo>
                  <a:pt x="367365" y="44453"/>
                  <a:pt x="470280" y="68161"/>
                  <a:pt x="363887" y="41564"/>
                </a:cubicBezTo>
                <a:cubicBezTo>
                  <a:pt x="282393" y="68727"/>
                  <a:pt x="348562" y="49691"/>
                  <a:pt x="211487" y="69273"/>
                </a:cubicBezTo>
                <a:cubicBezTo>
                  <a:pt x="132217" y="80597"/>
                  <a:pt x="140267" y="80150"/>
                  <a:pt x="72942" y="96982"/>
                </a:cubicBezTo>
                <a:cubicBezTo>
                  <a:pt x="23693" y="129814"/>
                  <a:pt x="14727" y="124691"/>
                  <a:pt x="59087" y="12469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1E681A10-42B3-4DD7-9F5F-1F74D5A6E1D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91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/>
      <p:bldP spid="30" grpId="0"/>
      <p:bldP spid="31" grpId="0"/>
      <p:bldP spid="33" grpId="0"/>
      <p:bldP spid="9" grpId="0" animBg="1"/>
      <p:bldP spid="11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7" y="355907"/>
            <a:ext cx="403511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9110" y="2970712"/>
            <a:ext cx="6879468" cy="350865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err="1">
                <a:latin typeface="NikoshBAN" panose="02000000000000000000" pitchFamily="2" charset="0"/>
                <a:cs typeface="NikoshBAN" panose="02000000000000000000" pitchFamily="2" charset="0"/>
              </a:rPr>
              <a:t>সামসুন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নাহার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দিঘলীয়া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সাটুরিয়া, মানিকগজ্ঞ।</a:t>
            </a:r>
          </a:p>
          <a:p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67965F5-BA53-47C9-89F4-493E7263A9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14948-FA98-44B3-9D94-141A66A92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1824" y="324692"/>
            <a:ext cx="2588453" cy="2321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6822078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290" y="1044284"/>
            <a:ext cx="2036618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dirty="0">
                <a:latin typeface="NikoshBAN" panose="02000000000000000000" pitchFamily="2" charset="0"/>
                <a:ea typeface="Microsoft YaHei Light" panose="020B0502040204020203" pitchFamily="34" charset="-122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ea typeface="Microsoft YaHei Light" panose="020B0502040204020203" pitchFamily="34" charset="-122"/>
                <a:cs typeface="NikoshBAN" panose="02000000000000000000" pitchFamily="2" charset="0"/>
              </a:rPr>
              <a:t>দলীয়</a:t>
            </a:r>
            <a:r>
              <a:rPr lang="en-US" sz="3300" dirty="0">
                <a:latin typeface="NikoshBAN" panose="02000000000000000000" pitchFamily="2" charset="0"/>
                <a:ea typeface="Microsoft YaHei Light" panose="020B0502040204020203" pitchFamily="34" charset="-122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ea typeface="Microsoft YaHei Light" panose="020B0502040204020203" pitchFamily="34" charset="-122"/>
                <a:cs typeface="NikoshBAN" panose="02000000000000000000" pitchFamily="2" charset="0"/>
              </a:rPr>
              <a:t>কাজঃ</a:t>
            </a:r>
            <a:r>
              <a:rPr lang="en-US" sz="3300" dirty="0">
                <a:latin typeface="NikoshBAN" panose="02000000000000000000" pitchFamily="2" charset="0"/>
                <a:ea typeface="Microsoft YaHei Light" panose="020B0502040204020203" pitchFamily="34" charset="-122"/>
                <a:cs typeface="NikoshBAN" panose="02000000000000000000" pitchFamily="2" charset="0"/>
              </a:rPr>
              <a:t> </a:t>
            </a:r>
            <a:r>
              <a:rPr lang="bn-IN" sz="3300" dirty="0">
                <a:latin typeface="NikoshBAN" panose="02000000000000000000" pitchFamily="2" charset="0"/>
                <a:ea typeface="Microsoft YaHei Light" panose="020B0502040204020203" pitchFamily="34" charset="-122"/>
                <a:cs typeface="NikoshBAN" panose="02000000000000000000" pitchFamily="2" charset="0"/>
              </a:rPr>
              <a:t> </a:t>
            </a:r>
            <a:endParaRPr lang="en-US" sz="3300" dirty="0">
              <a:latin typeface="NikoshBAN" panose="02000000000000000000" pitchFamily="2" charset="0"/>
              <a:ea typeface="Microsoft YaHei Light" panose="020B0502040204020203" pitchFamily="34" charset="-122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31864"/>
              </p:ext>
            </p:extLst>
          </p:nvPr>
        </p:nvGraphicFramePr>
        <p:xfrm>
          <a:off x="1524000" y="1947731"/>
          <a:ext cx="60960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0866933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36312643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r>
                        <a:rPr lang="bn-IN" sz="3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 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808603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7240125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456917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439224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2839" y="4377217"/>
            <a:ext cx="70138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 একটি ছক তৈরি করে উদ্ভিদ এবং প্রাণীর বৈশিষ্ট্য লিখ। 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2219" y="4980332"/>
            <a:ext cx="48629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872840" y="4982437"/>
            <a:ext cx="249379" cy="3350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32A65C4-1DD8-443C-A55B-44C39AFD13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008" y="1563832"/>
            <a:ext cx="2660074" cy="7848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 একক কাজঃ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191" y="2803564"/>
            <a:ext cx="739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189" y="4109607"/>
            <a:ext cx="5039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২/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4E2669C-70D5-41B1-A510-E4809D03C98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8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60124"/>
            <a:ext cx="745028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4932898-A4DB-4F65-9AC8-63FD0A1D69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02936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5580" y="658746"/>
            <a:ext cx="233283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320" y="2322372"/>
            <a:ext cx="64423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লিখঃ</a:t>
            </a: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১/উদ্ভিদ কিসের সাহায্যে মাটিতে  আটকে থাকে?</a:t>
            </a: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(ক)মূলের                                (খ)কান্ডের</a:t>
            </a: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(গ)শাখার                                (ঘ)পাতার </a:t>
            </a: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২/ প্রাণী কিসের সাহায্যে শোনে?</a:t>
            </a: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(ক)কানের                               (খ)নাকের</a:t>
            </a: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(গ)মুখের                                 (ঘ)চোখের</a:t>
            </a:r>
          </a:p>
        </p:txBody>
      </p:sp>
      <p:sp>
        <p:nvSpPr>
          <p:cNvPr id="4" name="Oval 3"/>
          <p:cNvSpPr/>
          <p:nvPr/>
        </p:nvSpPr>
        <p:spPr>
          <a:xfrm>
            <a:off x="384471" y="3132865"/>
            <a:ext cx="457200" cy="467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374076" y="4369376"/>
            <a:ext cx="446806" cy="42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EBD9BBB-8C69-421C-A5FB-422E51E538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63" y="1220937"/>
            <a:ext cx="3252355" cy="7155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পূরন কর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619" y="2228854"/>
            <a:ext cx="710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১/ উদ্ভিদ এক জায়গা থেকে অন্য জায়গায়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                                           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২/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…………………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3700" y="2135329"/>
            <a:ext cx="122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7891" y="3215986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চোখ,কান,নাক,মুখ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98761" y="4410938"/>
            <a:ext cx="457200" cy="50915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B5DE8A2-F44F-4F7B-89EF-C960FEB5397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2578" y="480598"/>
            <a:ext cx="3247659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F010C0B-2691-41E6-BAA8-DA9F1C4A0F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BA63F-5449-4A15-845E-96C00FA1E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2872" y="2053337"/>
            <a:ext cx="5567072" cy="44529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7132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8609" y="551691"/>
            <a:ext cx="366678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632" y="2822168"/>
            <a:ext cx="7662736" cy="3046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অধ্যায় ২ জীব ও জড় 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উদ্ভিদ ও প্রাণী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ADA5D18-98D9-489D-816D-63271700B1D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0" y="1844386"/>
            <a:ext cx="3954783" cy="2752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8" y="1844387"/>
            <a:ext cx="3165207" cy="2752731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DE9F1AD-74AD-4855-84B3-E98002106A2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6606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7" y="1574222"/>
            <a:ext cx="4145975" cy="3161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44" y="1574223"/>
            <a:ext cx="4027768" cy="3179618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5917D755-F2F1-440E-B7DE-62B96820D6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7656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5612" y="2841638"/>
            <a:ext cx="3868153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54EF0AF-1BAF-43BA-9F1F-8754BAFAF3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1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670" y="2352711"/>
            <a:ext cx="7472659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5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5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২.2.2</a:t>
            </a:r>
            <a:r>
              <a:rPr lang="en-US" sz="5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প্রাণী      চিনতে পারবে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A3F7C6F-4988-4FC9-AA32-675D81FD84F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95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4235" y="1189759"/>
            <a:ext cx="35640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2060" y="1370001"/>
            <a:ext cx="9559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জীব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97574" y="2187277"/>
            <a:ext cx="5990369" cy="2015844"/>
            <a:chOff x="1863432" y="1773369"/>
            <a:chExt cx="7987158" cy="2687792"/>
          </a:xfrm>
        </p:grpSpPr>
        <p:grpSp>
          <p:nvGrpSpPr>
            <p:cNvPr id="9" name="Group 8"/>
            <p:cNvGrpSpPr/>
            <p:nvPr/>
          </p:nvGrpSpPr>
          <p:grpSpPr>
            <a:xfrm>
              <a:off x="1863432" y="2978730"/>
              <a:ext cx="7987158" cy="1482431"/>
              <a:chOff x="2022764" y="900544"/>
              <a:chExt cx="7987158" cy="1482431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2161314" y="900545"/>
                <a:ext cx="7744691" cy="13854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Down Arrow 6"/>
              <p:cNvSpPr/>
              <p:nvPr/>
            </p:nvSpPr>
            <p:spPr>
              <a:xfrm flipH="1">
                <a:off x="2022764" y="900544"/>
                <a:ext cx="540322" cy="1482431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Down Arrow 7"/>
              <p:cNvSpPr/>
              <p:nvPr/>
            </p:nvSpPr>
            <p:spPr>
              <a:xfrm>
                <a:off x="9511158" y="900544"/>
                <a:ext cx="498764" cy="1468576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3" name="Down Arrow 12"/>
            <p:cNvSpPr/>
            <p:nvPr/>
          </p:nvSpPr>
          <p:spPr>
            <a:xfrm>
              <a:off x="5638797" y="1773369"/>
              <a:ext cx="651163" cy="1246909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28700" y="4275855"/>
            <a:ext cx="15586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3703" y="4255077"/>
            <a:ext cx="13404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5CFE2543-592D-41D5-AE24-4CBA2D2AF6C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738" y="3555592"/>
            <a:ext cx="2407683" cy="50783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বিভিন্ন অংশ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81" y="1021857"/>
            <a:ext cx="1979947" cy="213533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4946074" y="3132859"/>
            <a:ext cx="2150918" cy="10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06095" y="2924654"/>
            <a:ext cx="685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441864" y="2727614"/>
            <a:ext cx="2337955" cy="31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87248" y="2530182"/>
            <a:ext cx="9559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কান্ড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286000" y="1418359"/>
            <a:ext cx="1870364" cy="31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04111" y="1189751"/>
            <a:ext cx="841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ফুল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44737" y="2135332"/>
            <a:ext cx="2358731" cy="592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96992" y="2488618"/>
            <a:ext cx="9351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শাখা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621482" y="2000250"/>
            <a:ext cx="1704110" cy="31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25592" y="1750865"/>
            <a:ext cx="8208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পাতা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4046" y="4462891"/>
            <a:ext cx="5850085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মূল,কান্ড,শাখা-প্রশাখা,পাতা ইত্যাদি আছে। 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156287" y="1252104"/>
            <a:ext cx="384544" cy="249382"/>
          </a:xfrm>
          <a:custGeom>
            <a:avLst/>
            <a:gdLst>
              <a:gd name="connsiteX0" fmla="*/ 41670 w 512725"/>
              <a:gd name="connsiteY0" fmla="*/ 69273 h 332509"/>
              <a:gd name="connsiteX1" fmla="*/ 107 w 512725"/>
              <a:gd name="connsiteY1" fmla="*/ 193964 h 332509"/>
              <a:gd name="connsiteX2" fmla="*/ 69380 w 512725"/>
              <a:gd name="connsiteY2" fmla="*/ 290946 h 332509"/>
              <a:gd name="connsiteX3" fmla="*/ 152507 w 512725"/>
              <a:gd name="connsiteY3" fmla="*/ 332509 h 332509"/>
              <a:gd name="connsiteX4" fmla="*/ 249489 w 512725"/>
              <a:gd name="connsiteY4" fmla="*/ 318655 h 332509"/>
              <a:gd name="connsiteX5" fmla="*/ 318761 w 512725"/>
              <a:gd name="connsiteY5" fmla="*/ 304800 h 332509"/>
              <a:gd name="connsiteX6" fmla="*/ 360325 w 512725"/>
              <a:gd name="connsiteY6" fmla="*/ 318655 h 332509"/>
              <a:gd name="connsiteX7" fmla="*/ 443452 w 512725"/>
              <a:gd name="connsiteY7" fmla="*/ 263237 h 332509"/>
              <a:gd name="connsiteX8" fmla="*/ 512725 w 512725"/>
              <a:gd name="connsiteY8" fmla="*/ 180109 h 332509"/>
              <a:gd name="connsiteX9" fmla="*/ 485016 w 512725"/>
              <a:gd name="connsiteY9" fmla="*/ 138546 h 332509"/>
              <a:gd name="connsiteX10" fmla="*/ 415743 w 512725"/>
              <a:gd name="connsiteY10" fmla="*/ 124691 h 332509"/>
              <a:gd name="connsiteX11" fmla="*/ 374180 w 512725"/>
              <a:gd name="connsiteY11" fmla="*/ 110837 h 332509"/>
              <a:gd name="connsiteX12" fmla="*/ 360325 w 512725"/>
              <a:gd name="connsiteY12" fmla="*/ 69273 h 332509"/>
              <a:gd name="connsiteX13" fmla="*/ 277198 w 512725"/>
              <a:gd name="connsiteY13" fmla="*/ 41564 h 332509"/>
              <a:gd name="connsiteX14" fmla="*/ 194070 w 512725"/>
              <a:gd name="connsiteY14" fmla="*/ 0 h 332509"/>
              <a:gd name="connsiteX15" fmla="*/ 124798 w 512725"/>
              <a:gd name="connsiteY15" fmla="*/ 55419 h 332509"/>
              <a:gd name="connsiteX16" fmla="*/ 110943 w 512725"/>
              <a:gd name="connsiteY16" fmla="*/ 96982 h 332509"/>
              <a:gd name="connsiteX17" fmla="*/ 69380 w 512725"/>
              <a:gd name="connsiteY17" fmla="*/ 138546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2725" h="332509">
                <a:moveTo>
                  <a:pt x="41670" y="69273"/>
                </a:moveTo>
                <a:cubicBezTo>
                  <a:pt x="35979" y="83500"/>
                  <a:pt x="-2280" y="170099"/>
                  <a:pt x="107" y="193964"/>
                </a:cubicBezTo>
                <a:cubicBezTo>
                  <a:pt x="11045" y="303341"/>
                  <a:pt x="10802" y="261657"/>
                  <a:pt x="69380" y="290946"/>
                </a:cubicBezTo>
                <a:cubicBezTo>
                  <a:pt x="176802" y="344658"/>
                  <a:pt x="48041" y="297689"/>
                  <a:pt x="152507" y="332509"/>
                </a:cubicBezTo>
                <a:cubicBezTo>
                  <a:pt x="184834" y="327891"/>
                  <a:pt x="217278" y="324024"/>
                  <a:pt x="249489" y="318655"/>
                </a:cubicBezTo>
                <a:cubicBezTo>
                  <a:pt x="272717" y="314784"/>
                  <a:pt x="295213" y="304800"/>
                  <a:pt x="318761" y="304800"/>
                </a:cubicBezTo>
                <a:cubicBezTo>
                  <a:pt x="333365" y="304800"/>
                  <a:pt x="346470" y="314037"/>
                  <a:pt x="360325" y="318655"/>
                </a:cubicBezTo>
                <a:cubicBezTo>
                  <a:pt x="388034" y="300182"/>
                  <a:pt x="423471" y="289879"/>
                  <a:pt x="443452" y="263237"/>
                </a:cubicBezTo>
                <a:cubicBezTo>
                  <a:pt x="492853" y="197369"/>
                  <a:pt x="468689" y="224147"/>
                  <a:pt x="512725" y="180109"/>
                </a:cubicBezTo>
                <a:cubicBezTo>
                  <a:pt x="503489" y="166255"/>
                  <a:pt x="499473" y="146807"/>
                  <a:pt x="485016" y="138546"/>
                </a:cubicBezTo>
                <a:cubicBezTo>
                  <a:pt x="464570" y="126863"/>
                  <a:pt x="438588" y="130402"/>
                  <a:pt x="415743" y="124691"/>
                </a:cubicBezTo>
                <a:cubicBezTo>
                  <a:pt x="401575" y="121149"/>
                  <a:pt x="388034" y="115455"/>
                  <a:pt x="374180" y="110837"/>
                </a:cubicBezTo>
                <a:cubicBezTo>
                  <a:pt x="369562" y="96982"/>
                  <a:pt x="372209" y="77761"/>
                  <a:pt x="360325" y="69273"/>
                </a:cubicBezTo>
                <a:cubicBezTo>
                  <a:pt x="336558" y="52296"/>
                  <a:pt x="301500" y="57765"/>
                  <a:pt x="277198" y="41564"/>
                </a:cubicBezTo>
                <a:cubicBezTo>
                  <a:pt x="223483" y="5754"/>
                  <a:pt x="251431" y="19121"/>
                  <a:pt x="194070" y="0"/>
                </a:cubicBezTo>
                <a:cubicBezTo>
                  <a:pt x="175190" y="12587"/>
                  <a:pt x="137960" y="33482"/>
                  <a:pt x="124798" y="55419"/>
                </a:cubicBezTo>
                <a:cubicBezTo>
                  <a:pt x="117284" y="67942"/>
                  <a:pt x="120066" y="85578"/>
                  <a:pt x="110943" y="96982"/>
                </a:cubicBezTo>
                <a:cubicBezTo>
                  <a:pt x="65537" y="153739"/>
                  <a:pt x="69380" y="100694"/>
                  <a:pt x="69380" y="13854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 6"/>
          <p:cNvSpPr/>
          <p:nvPr/>
        </p:nvSpPr>
        <p:spPr>
          <a:xfrm>
            <a:off x="5413664" y="1988314"/>
            <a:ext cx="197585" cy="167800"/>
          </a:xfrm>
          <a:custGeom>
            <a:avLst/>
            <a:gdLst>
              <a:gd name="connsiteX0" fmla="*/ 27709 w 263447"/>
              <a:gd name="connsiteY0" fmla="*/ 71333 h 223733"/>
              <a:gd name="connsiteX1" fmla="*/ 41564 w 263447"/>
              <a:gd name="connsiteY1" fmla="*/ 2060 h 223733"/>
              <a:gd name="connsiteX2" fmla="*/ 69273 w 263447"/>
              <a:gd name="connsiteY2" fmla="*/ 29770 h 223733"/>
              <a:gd name="connsiteX3" fmla="*/ 55418 w 263447"/>
              <a:gd name="connsiteY3" fmla="*/ 85188 h 223733"/>
              <a:gd name="connsiteX4" fmla="*/ 27709 w 263447"/>
              <a:gd name="connsiteY4" fmla="*/ 182170 h 223733"/>
              <a:gd name="connsiteX5" fmla="*/ 193964 w 263447"/>
              <a:gd name="connsiteY5" fmla="*/ 209879 h 223733"/>
              <a:gd name="connsiteX6" fmla="*/ 249382 w 263447"/>
              <a:gd name="connsiteY6" fmla="*/ 223733 h 223733"/>
              <a:gd name="connsiteX7" fmla="*/ 249382 w 263447"/>
              <a:gd name="connsiteY7" fmla="*/ 140606 h 223733"/>
              <a:gd name="connsiteX8" fmla="*/ 221673 w 263447"/>
              <a:gd name="connsiteY8" fmla="*/ 2060 h 223733"/>
              <a:gd name="connsiteX9" fmla="*/ 180109 w 263447"/>
              <a:gd name="connsiteY9" fmla="*/ 15915 h 223733"/>
              <a:gd name="connsiteX10" fmla="*/ 0 w 263447"/>
              <a:gd name="connsiteY10" fmla="*/ 43624 h 223733"/>
              <a:gd name="connsiteX11" fmla="*/ 27709 w 263447"/>
              <a:gd name="connsiteY11" fmla="*/ 85188 h 223733"/>
              <a:gd name="connsiteX12" fmla="*/ 41564 w 263447"/>
              <a:gd name="connsiteY12" fmla="*/ 168315 h 22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447" h="223733">
                <a:moveTo>
                  <a:pt x="27709" y="71333"/>
                </a:moveTo>
                <a:cubicBezTo>
                  <a:pt x="32327" y="48242"/>
                  <a:pt x="24913" y="18711"/>
                  <a:pt x="41564" y="2060"/>
                </a:cubicBezTo>
                <a:cubicBezTo>
                  <a:pt x="50801" y="-7176"/>
                  <a:pt x="67126" y="16885"/>
                  <a:pt x="69273" y="29770"/>
                </a:cubicBezTo>
                <a:cubicBezTo>
                  <a:pt x="72403" y="48552"/>
                  <a:pt x="60649" y="66879"/>
                  <a:pt x="55418" y="85188"/>
                </a:cubicBezTo>
                <a:cubicBezTo>
                  <a:pt x="15669" y="224310"/>
                  <a:pt x="71019" y="8932"/>
                  <a:pt x="27709" y="182170"/>
                </a:cubicBezTo>
                <a:cubicBezTo>
                  <a:pt x="120521" y="213106"/>
                  <a:pt x="21614" y="183364"/>
                  <a:pt x="193964" y="209879"/>
                </a:cubicBezTo>
                <a:cubicBezTo>
                  <a:pt x="212784" y="212774"/>
                  <a:pt x="230909" y="219115"/>
                  <a:pt x="249382" y="223733"/>
                </a:cubicBezTo>
                <a:cubicBezTo>
                  <a:pt x="272474" y="154461"/>
                  <a:pt x="263237" y="209879"/>
                  <a:pt x="249382" y="140606"/>
                </a:cubicBezTo>
                <a:cubicBezTo>
                  <a:pt x="217540" y="-18602"/>
                  <a:pt x="252974" y="95967"/>
                  <a:pt x="221673" y="2060"/>
                </a:cubicBezTo>
                <a:cubicBezTo>
                  <a:pt x="207818" y="6678"/>
                  <a:pt x="194365" y="12747"/>
                  <a:pt x="180109" y="15915"/>
                </a:cubicBezTo>
                <a:cubicBezTo>
                  <a:pt x="145496" y="23607"/>
                  <a:pt x="30950" y="39203"/>
                  <a:pt x="0" y="43624"/>
                </a:cubicBezTo>
                <a:cubicBezTo>
                  <a:pt x="9236" y="57479"/>
                  <a:pt x="22924" y="69239"/>
                  <a:pt x="27709" y="85188"/>
                </a:cubicBezTo>
                <a:cubicBezTo>
                  <a:pt x="42217" y="133548"/>
                  <a:pt x="41564" y="222349"/>
                  <a:pt x="41564" y="16831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62806" y="2509405"/>
            <a:ext cx="407958" cy="370788"/>
          </a:xfrm>
          <a:custGeom>
            <a:avLst/>
            <a:gdLst>
              <a:gd name="connsiteX0" fmla="*/ 211435 w 543944"/>
              <a:gd name="connsiteY0" fmla="*/ 41563 h 494384"/>
              <a:gd name="connsiteX1" fmla="*/ 405399 w 543944"/>
              <a:gd name="connsiteY1" fmla="*/ 27709 h 494384"/>
              <a:gd name="connsiteX2" fmla="*/ 446962 w 543944"/>
              <a:gd name="connsiteY2" fmla="*/ 13854 h 494384"/>
              <a:gd name="connsiteX3" fmla="*/ 516235 w 543944"/>
              <a:gd name="connsiteY3" fmla="*/ 0 h 494384"/>
              <a:gd name="connsiteX4" fmla="*/ 169871 w 543944"/>
              <a:gd name="connsiteY4" fmla="*/ 13854 h 494384"/>
              <a:gd name="connsiteX5" fmla="*/ 128308 w 543944"/>
              <a:gd name="connsiteY5" fmla="*/ 27709 h 494384"/>
              <a:gd name="connsiteX6" fmla="*/ 3617 w 543944"/>
              <a:gd name="connsiteY6" fmla="*/ 41563 h 494384"/>
              <a:gd name="connsiteX7" fmla="*/ 31326 w 543944"/>
              <a:gd name="connsiteY7" fmla="*/ 83127 h 494384"/>
              <a:gd name="connsiteX8" fmla="*/ 45181 w 543944"/>
              <a:gd name="connsiteY8" fmla="*/ 346363 h 494384"/>
              <a:gd name="connsiteX9" fmla="*/ 59035 w 543944"/>
              <a:gd name="connsiteY9" fmla="*/ 484909 h 494384"/>
              <a:gd name="connsiteX10" fmla="*/ 252999 w 543944"/>
              <a:gd name="connsiteY10" fmla="*/ 457200 h 494384"/>
              <a:gd name="connsiteX11" fmla="*/ 433108 w 543944"/>
              <a:gd name="connsiteY11" fmla="*/ 443345 h 494384"/>
              <a:gd name="connsiteX12" fmla="*/ 474671 w 543944"/>
              <a:gd name="connsiteY12" fmla="*/ 429491 h 494384"/>
              <a:gd name="connsiteX13" fmla="*/ 530090 w 543944"/>
              <a:gd name="connsiteY13" fmla="*/ 415636 h 494384"/>
              <a:gd name="connsiteX14" fmla="*/ 543944 w 543944"/>
              <a:gd name="connsiteY14" fmla="*/ 374072 h 494384"/>
              <a:gd name="connsiteX15" fmla="*/ 530090 w 543944"/>
              <a:gd name="connsiteY15" fmla="*/ 304800 h 494384"/>
              <a:gd name="connsiteX16" fmla="*/ 516235 w 543944"/>
              <a:gd name="connsiteY16" fmla="*/ 263236 h 494384"/>
              <a:gd name="connsiteX17" fmla="*/ 502381 w 543944"/>
              <a:gd name="connsiteY17" fmla="*/ 166254 h 494384"/>
              <a:gd name="connsiteX18" fmla="*/ 474671 w 543944"/>
              <a:gd name="connsiteY18" fmla="*/ 0 h 49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3944" h="494384">
                <a:moveTo>
                  <a:pt x="211435" y="41563"/>
                </a:moveTo>
                <a:cubicBezTo>
                  <a:pt x="276090" y="36945"/>
                  <a:pt x="341024" y="35283"/>
                  <a:pt x="405399" y="27709"/>
                </a:cubicBezTo>
                <a:cubicBezTo>
                  <a:pt x="419903" y="26003"/>
                  <a:pt x="432794" y="17396"/>
                  <a:pt x="446962" y="13854"/>
                </a:cubicBezTo>
                <a:cubicBezTo>
                  <a:pt x="469807" y="8143"/>
                  <a:pt x="539783" y="0"/>
                  <a:pt x="516235" y="0"/>
                </a:cubicBezTo>
                <a:cubicBezTo>
                  <a:pt x="400688" y="0"/>
                  <a:pt x="285326" y="9236"/>
                  <a:pt x="169871" y="13854"/>
                </a:cubicBezTo>
                <a:cubicBezTo>
                  <a:pt x="156017" y="18472"/>
                  <a:pt x="142713" y="25308"/>
                  <a:pt x="128308" y="27709"/>
                </a:cubicBezTo>
                <a:cubicBezTo>
                  <a:pt x="87058" y="34584"/>
                  <a:pt x="39926" y="20815"/>
                  <a:pt x="3617" y="41563"/>
                </a:cubicBezTo>
                <a:cubicBezTo>
                  <a:pt x="-10840" y="49824"/>
                  <a:pt x="22090" y="69272"/>
                  <a:pt x="31326" y="83127"/>
                </a:cubicBezTo>
                <a:cubicBezTo>
                  <a:pt x="35944" y="170872"/>
                  <a:pt x="39136" y="258704"/>
                  <a:pt x="45181" y="346363"/>
                </a:cubicBezTo>
                <a:cubicBezTo>
                  <a:pt x="48374" y="392665"/>
                  <a:pt x="18083" y="463068"/>
                  <a:pt x="59035" y="484909"/>
                </a:cubicBezTo>
                <a:cubicBezTo>
                  <a:pt x="116662" y="515644"/>
                  <a:pt x="187880" y="462209"/>
                  <a:pt x="252999" y="457200"/>
                </a:cubicBezTo>
                <a:lnTo>
                  <a:pt x="433108" y="443345"/>
                </a:lnTo>
                <a:cubicBezTo>
                  <a:pt x="446962" y="438727"/>
                  <a:pt x="460629" y="433503"/>
                  <a:pt x="474671" y="429491"/>
                </a:cubicBezTo>
                <a:cubicBezTo>
                  <a:pt x="492980" y="424260"/>
                  <a:pt x="515221" y="427531"/>
                  <a:pt x="530090" y="415636"/>
                </a:cubicBezTo>
                <a:cubicBezTo>
                  <a:pt x="541494" y="406513"/>
                  <a:pt x="539326" y="387927"/>
                  <a:pt x="543944" y="374072"/>
                </a:cubicBezTo>
                <a:cubicBezTo>
                  <a:pt x="539326" y="350981"/>
                  <a:pt x="535801" y="327645"/>
                  <a:pt x="530090" y="304800"/>
                </a:cubicBezTo>
                <a:cubicBezTo>
                  <a:pt x="526548" y="290632"/>
                  <a:pt x="519099" y="277557"/>
                  <a:pt x="516235" y="263236"/>
                </a:cubicBezTo>
                <a:cubicBezTo>
                  <a:pt x="509831" y="231215"/>
                  <a:pt x="508056" y="198413"/>
                  <a:pt x="502381" y="166254"/>
                </a:cubicBezTo>
                <a:cubicBezTo>
                  <a:pt x="472860" y="-1033"/>
                  <a:pt x="474671" y="78666"/>
                  <a:pt x="474671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529640" y="1979469"/>
            <a:ext cx="283739" cy="403397"/>
          </a:xfrm>
          <a:custGeom>
            <a:avLst/>
            <a:gdLst>
              <a:gd name="connsiteX0" fmla="*/ 70335 w 378318"/>
              <a:gd name="connsiteY0" fmla="*/ 96982 h 537863"/>
              <a:gd name="connsiteX1" fmla="*/ 56480 w 378318"/>
              <a:gd name="connsiteY1" fmla="*/ 277091 h 537863"/>
              <a:gd name="connsiteX2" fmla="*/ 28771 w 378318"/>
              <a:gd name="connsiteY2" fmla="*/ 360218 h 537863"/>
              <a:gd name="connsiteX3" fmla="*/ 14916 w 378318"/>
              <a:gd name="connsiteY3" fmla="*/ 484909 h 537863"/>
              <a:gd name="connsiteX4" fmla="*/ 319716 w 378318"/>
              <a:gd name="connsiteY4" fmla="*/ 429491 h 537863"/>
              <a:gd name="connsiteX5" fmla="*/ 361280 w 378318"/>
              <a:gd name="connsiteY5" fmla="*/ 374073 h 537863"/>
              <a:gd name="connsiteX6" fmla="*/ 361280 w 378318"/>
              <a:gd name="connsiteY6" fmla="*/ 193964 h 537863"/>
              <a:gd name="connsiteX7" fmla="*/ 347425 w 378318"/>
              <a:gd name="connsiteY7" fmla="*/ 83127 h 537863"/>
              <a:gd name="connsiteX8" fmla="*/ 333571 w 378318"/>
              <a:gd name="connsiteY8" fmla="*/ 41564 h 537863"/>
              <a:gd name="connsiteX9" fmla="*/ 222735 w 378318"/>
              <a:gd name="connsiteY9" fmla="*/ 27709 h 537863"/>
              <a:gd name="connsiteX10" fmla="*/ 125753 w 378318"/>
              <a:gd name="connsiteY10" fmla="*/ 0 h 537863"/>
              <a:gd name="connsiteX11" fmla="*/ 84189 w 378318"/>
              <a:gd name="connsiteY11" fmla="*/ 13854 h 537863"/>
              <a:gd name="connsiteX12" fmla="*/ 56480 w 378318"/>
              <a:gd name="connsiteY12" fmla="*/ 96982 h 537863"/>
              <a:gd name="connsiteX13" fmla="*/ 42625 w 378318"/>
              <a:gd name="connsiteY13" fmla="*/ 138545 h 537863"/>
              <a:gd name="connsiteX14" fmla="*/ 28771 w 378318"/>
              <a:gd name="connsiteY14" fmla="*/ 207818 h 53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8318" h="537863">
                <a:moveTo>
                  <a:pt x="70335" y="96982"/>
                </a:moveTo>
                <a:cubicBezTo>
                  <a:pt x="65717" y="157018"/>
                  <a:pt x="65871" y="217614"/>
                  <a:pt x="56480" y="277091"/>
                </a:cubicBezTo>
                <a:cubicBezTo>
                  <a:pt x="51925" y="305941"/>
                  <a:pt x="28771" y="360218"/>
                  <a:pt x="28771" y="360218"/>
                </a:cubicBezTo>
                <a:cubicBezTo>
                  <a:pt x="24153" y="401782"/>
                  <a:pt x="-23626" y="468681"/>
                  <a:pt x="14916" y="484909"/>
                </a:cubicBezTo>
                <a:cubicBezTo>
                  <a:pt x="256756" y="586736"/>
                  <a:pt x="250050" y="527023"/>
                  <a:pt x="319716" y="429491"/>
                </a:cubicBezTo>
                <a:cubicBezTo>
                  <a:pt x="333137" y="410701"/>
                  <a:pt x="347425" y="392546"/>
                  <a:pt x="361280" y="374073"/>
                </a:cubicBezTo>
                <a:cubicBezTo>
                  <a:pt x="389411" y="289683"/>
                  <a:pt x="377864" y="343214"/>
                  <a:pt x="361280" y="193964"/>
                </a:cubicBezTo>
                <a:cubicBezTo>
                  <a:pt x="357168" y="156959"/>
                  <a:pt x="354085" y="119760"/>
                  <a:pt x="347425" y="83127"/>
                </a:cubicBezTo>
                <a:cubicBezTo>
                  <a:pt x="344813" y="68759"/>
                  <a:pt x="346916" y="47495"/>
                  <a:pt x="333571" y="41564"/>
                </a:cubicBezTo>
                <a:cubicBezTo>
                  <a:pt x="299547" y="26442"/>
                  <a:pt x="259461" y="33830"/>
                  <a:pt x="222735" y="27709"/>
                </a:cubicBezTo>
                <a:cubicBezTo>
                  <a:pt x="187944" y="21910"/>
                  <a:pt x="158694" y="10980"/>
                  <a:pt x="125753" y="0"/>
                </a:cubicBezTo>
                <a:cubicBezTo>
                  <a:pt x="111898" y="4618"/>
                  <a:pt x="92677" y="1970"/>
                  <a:pt x="84189" y="13854"/>
                </a:cubicBezTo>
                <a:cubicBezTo>
                  <a:pt x="67212" y="37622"/>
                  <a:pt x="65717" y="69273"/>
                  <a:pt x="56480" y="96982"/>
                </a:cubicBezTo>
                <a:cubicBezTo>
                  <a:pt x="51862" y="110836"/>
                  <a:pt x="45489" y="124225"/>
                  <a:pt x="42625" y="138545"/>
                </a:cubicBezTo>
                <a:lnTo>
                  <a:pt x="28771" y="20781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 23"/>
          <p:cNvSpPr/>
          <p:nvPr/>
        </p:nvSpPr>
        <p:spPr>
          <a:xfrm>
            <a:off x="4592782" y="2953386"/>
            <a:ext cx="521823" cy="311270"/>
          </a:xfrm>
          <a:custGeom>
            <a:avLst/>
            <a:gdLst>
              <a:gd name="connsiteX0" fmla="*/ 180109 w 695764"/>
              <a:gd name="connsiteY0" fmla="*/ 45334 h 415026"/>
              <a:gd name="connsiteX1" fmla="*/ 263236 w 695764"/>
              <a:gd name="connsiteY1" fmla="*/ 59188 h 415026"/>
              <a:gd name="connsiteX2" fmla="*/ 360218 w 695764"/>
              <a:gd name="connsiteY2" fmla="*/ 31479 h 415026"/>
              <a:gd name="connsiteX3" fmla="*/ 471055 w 695764"/>
              <a:gd name="connsiteY3" fmla="*/ 3770 h 415026"/>
              <a:gd name="connsiteX4" fmla="*/ 665018 w 695764"/>
              <a:gd name="connsiteY4" fmla="*/ 73043 h 415026"/>
              <a:gd name="connsiteX5" fmla="*/ 678873 w 695764"/>
              <a:gd name="connsiteY5" fmla="*/ 211588 h 415026"/>
              <a:gd name="connsiteX6" fmla="*/ 665018 w 695764"/>
              <a:gd name="connsiteY6" fmla="*/ 391697 h 415026"/>
              <a:gd name="connsiteX7" fmla="*/ 484909 w 695764"/>
              <a:gd name="connsiteY7" fmla="*/ 405552 h 415026"/>
              <a:gd name="connsiteX8" fmla="*/ 27709 w 695764"/>
              <a:gd name="connsiteY8" fmla="*/ 377843 h 415026"/>
              <a:gd name="connsiteX9" fmla="*/ 13855 w 695764"/>
              <a:gd name="connsiteY9" fmla="*/ 183879 h 415026"/>
              <a:gd name="connsiteX10" fmla="*/ 0 w 695764"/>
              <a:gd name="connsiteY10" fmla="*/ 142316 h 415026"/>
              <a:gd name="connsiteX11" fmla="*/ 13855 w 695764"/>
              <a:gd name="connsiteY11" fmla="*/ 31479 h 415026"/>
              <a:gd name="connsiteX12" fmla="*/ 55418 w 695764"/>
              <a:gd name="connsiteY12" fmla="*/ 45334 h 415026"/>
              <a:gd name="connsiteX13" fmla="*/ 221673 w 695764"/>
              <a:gd name="connsiteY13" fmla="*/ 59188 h 415026"/>
              <a:gd name="connsiteX14" fmla="*/ 221673 w 695764"/>
              <a:gd name="connsiteY14" fmla="*/ 100752 h 41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5764" h="415026">
                <a:moveTo>
                  <a:pt x="180109" y="45334"/>
                </a:moveTo>
                <a:cubicBezTo>
                  <a:pt x="207818" y="49952"/>
                  <a:pt x="235145" y="59188"/>
                  <a:pt x="263236" y="59188"/>
                </a:cubicBezTo>
                <a:cubicBezTo>
                  <a:pt x="286320" y="59188"/>
                  <a:pt x="336256" y="38014"/>
                  <a:pt x="360218" y="31479"/>
                </a:cubicBezTo>
                <a:cubicBezTo>
                  <a:pt x="396959" y="21459"/>
                  <a:pt x="471055" y="3770"/>
                  <a:pt x="471055" y="3770"/>
                </a:cubicBezTo>
                <a:cubicBezTo>
                  <a:pt x="809786" y="26353"/>
                  <a:pt x="665018" y="-51775"/>
                  <a:pt x="665018" y="73043"/>
                </a:cubicBezTo>
                <a:cubicBezTo>
                  <a:pt x="665018" y="119455"/>
                  <a:pt x="674255" y="165406"/>
                  <a:pt x="678873" y="211588"/>
                </a:cubicBezTo>
                <a:cubicBezTo>
                  <a:pt x="674255" y="271624"/>
                  <a:pt x="707596" y="349119"/>
                  <a:pt x="665018" y="391697"/>
                </a:cubicBezTo>
                <a:cubicBezTo>
                  <a:pt x="622440" y="434275"/>
                  <a:pt x="545123" y="405552"/>
                  <a:pt x="484909" y="405552"/>
                </a:cubicBezTo>
                <a:cubicBezTo>
                  <a:pt x="307043" y="405552"/>
                  <a:pt x="192176" y="392794"/>
                  <a:pt x="27709" y="377843"/>
                </a:cubicBezTo>
                <a:cubicBezTo>
                  <a:pt x="23091" y="313188"/>
                  <a:pt x="21429" y="248254"/>
                  <a:pt x="13855" y="183879"/>
                </a:cubicBezTo>
                <a:cubicBezTo>
                  <a:pt x="12149" y="169375"/>
                  <a:pt x="0" y="156920"/>
                  <a:pt x="0" y="142316"/>
                </a:cubicBezTo>
                <a:cubicBezTo>
                  <a:pt x="0" y="105083"/>
                  <a:pt x="9237" y="68425"/>
                  <a:pt x="13855" y="31479"/>
                </a:cubicBezTo>
                <a:cubicBezTo>
                  <a:pt x="27709" y="36097"/>
                  <a:pt x="40942" y="43404"/>
                  <a:pt x="55418" y="45334"/>
                </a:cubicBezTo>
                <a:cubicBezTo>
                  <a:pt x="110541" y="52684"/>
                  <a:pt x="168916" y="41603"/>
                  <a:pt x="221673" y="59188"/>
                </a:cubicBezTo>
                <a:cubicBezTo>
                  <a:pt x="234817" y="63569"/>
                  <a:pt x="221673" y="86897"/>
                  <a:pt x="221673" y="10075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4051C24B-CE08-4216-A2EF-3B7FC77CE9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gradFill flip="none" rotWithShape="1">
            <a:gsLst>
              <a:gs pos="0">
                <a:schemeClr val="accent6"/>
              </a:gs>
              <a:gs pos="26000">
                <a:schemeClr val="accent6">
                  <a:lumMod val="40000"/>
                  <a:lumOff val="60000"/>
                </a:schemeClr>
              </a:gs>
              <a:gs pos="78000">
                <a:schemeClr val="accent5">
                  <a:lumMod val="40000"/>
                  <a:lumOff val="60000"/>
                </a:schemeClr>
              </a:gs>
              <a:gs pos="53000">
                <a:srgbClr val="D8B8D1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2" grpId="0"/>
      <p:bldP spid="16" grpId="0"/>
      <p:bldP spid="19" grpId="0"/>
      <p:bldP spid="22" grpId="0"/>
      <p:bldP spid="23" grpId="0" animBg="1"/>
      <p:bldP spid="4" grpId="0" animBg="1"/>
      <p:bldP spid="7" grpId="0" animBg="1"/>
      <p:bldP spid="10" grpId="0" animBg="1"/>
      <p:bldP spid="17" grpId="0" animBg="1"/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0DC2C35-A3F9-4A00-A266-FF8B5AA3B4D1}" vid="{D6F84F48-5564-40C3-AEA9-0AB7B33353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687</TotalTime>
  <Words>363</Words>
  <Application>Microsoft Office PowerPoint</Application>
  <PresentationFormat>On-screen Show (4:3)</PresentationFormat>
  <Paragraphs>74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Microsoft YaHei Light</vt:lpstr>
      <vt:lpstr>Arial</vt:lpstr>
      <vt:lpstr>Calibri</vt:lpstr>
      <vt:lpstr>Calibri Light</vt:lpstr>
      <vt:lpstr>NikoshBAN</vt:lpstr>
      <vt:lpstr>SutonnyMJ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Md. Kaium Miah</cp:lastModifiedBy>
  <cp:revision>89</cp:revision>
  <dcterms:created xsi:type="dcterms:W3CDTF">2017-02-28T12:35:18Z</dcterms:created>
  <dcterms:modified xsi:type="dcterms:W3CDTF">2022-01-10T20:07:18Z</dcterms:modified>
</cp:coreProperties>
</file>