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0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332" r:id="rId2"/>
    <p:sldId id="334" r:id="rId3"/>
    <p:sldId id="338" r:id="rId4"/>
    <p:sldId id="324" r:id="rId5"/>
    <p:sldId id="325" r:id="rId6"/>
    <p:sldId id="335" r:id="rId7"/>
    <p:sldId id="259" r:id="rId8"/>
    <p:sldId id="309" r:id="rId9"/>
    <p:sldId id="336" r:id="rId10"/>
    <p:sldId id="268" r:id="rId11"/>
    <p:sldId id="327" r:id="rId12"/>
    <p:sldId id="317" r:id="rId13"/>
    <p:sldId id="337" r:id="rId14"/>
    <p:sldId id="271" r:id="rId15"/>
    <p:sldId id="329" r:id="rId16"/>
    <p:sldId id="328" r:id="rId17"/>
    <p:sldId id="310" r:id="rId18"/>
    <p:sldId id="275" r:id="rId19"/>
    <p:sldId id="274" r:id="rId20"/>
    <p:sldId id="323" r:id="rId21"/>
    <p:sldId id="277" r:id="rId22"/>
    <p:sldId id="34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9B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86372" autoAdjust="0"/>
  </p:normalViewPr>
  <p:slideViewPr>
    <p:cSldViewPr snapToGrid="0">
      <p:cViewPr>
        <p:scale>
          <a:sx n="70" d="100"/>
          <a:sy n="70" d="100"/>
        </p:scale>
        <p:origin x="-70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E1AA9-1006-44F9-956A-1FC9EE142C7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271BB-8A49-406C-83A0-7D00BB19E3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4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6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6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271BB-8A49-406C-83A0-7D00BB19E3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53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8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3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9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5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9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9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2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0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7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77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7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11F0A-64F0-4791-B39C-084CA8ADF1B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1F25F-CF75-4CB9-AADC-591F64268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oizahmedrana@gmail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80A6229-8D39-464A-B4C0-CE88DFE1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5440"/>
            <a:ext cx="12192000" cy="95407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DEFB2F77-5FDB-41DD-81C6-B30D3FFDF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13" y="770542"/>
            <a:ext cx="6247541" cy="427078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DD163A6B-BE22-4368-B6B1-96649D810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35" y="3390690"/>
            <a:ext cx="4512923" cy="2504673"/>
          </a:xfrm>
          <a:prstGeom prst="rect">
            <a:avLst/>
          </a:prstGeom>
        </p:spPr>
      </p:pic>
      <p:sp>
        <p:nvSpPr>
          <p:cNvPr id="134" name="Cylinder 133">
            <a:extLst>
              <a:ext uri="{FF2B5EF4-FFF2-40B4-BE49-F238E27FC236}">
                <a16:creationId xmlns:a16="http://schemas.microsoft.com/office/drawing/2014/main" xmlns="" id="{A309A818-14A1-4630-910E-6F592AD77CA0}"/>
              </a:ext>
            </a:extLst>
          </p:cNvPr>
          <p:cNvSpPr/>
          <p:nvPr/>
        </p:nvSpPr>
        <p:spPr>
          <a:xfrm>
            <a:off x="6130955" y="5740424"/>
            <a:ext cx="1545772" cy="912982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217B9692-B0C4-4626-A219-A32255BD493D}"/>
              </a:ext>
            </a:extLst>
          </p:cNvPr>
          <p:cNvSpPr/>
          <p:nvPr/>
        </p:nvSpPr>
        <p:spPr>
          <a:xfrm flipH="1">
            <a:off x="6819252" y="506090"/>
            <a:ext cx="169179" cy="538927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xmlns="" id="{914CB3E1-51AF-4FB9-9F24-D0A4B28CBF16}"/>
              </a:ext>
            </a:extLst>
          </p:cNvPr>
          <p:cNvSpPr/>
          <p:nvPr/>
        </p:nvSpPr>
        <p:spPr>
          <a:xfrm>
            <a:off x="6783345" y="467450"/>
            <a:ext cx="220585" cy="16911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ame 35">
            <a:extLst>
              <a:ext uri="{FF2B5EF4-FFF2-40B4-BE49-F238E27FC236}">
                <a16:creationId xmlns:a16="http://schemas.microsoft.com/office/drawing/2014/main" xmlns="" id="{92345498-F34E-4289-B533-28BE6151E8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57"/>
            </a:avLst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rapezoid 36">
            <a:extLst>
              <a:ext uri="{FF2B5EF4-FFF2-40B4-BE49-F238E27FC236}">
                <a16:creationId xmlns:a16="http://schemas.microsoft.com/office/drawing/2014/main" xmlns="" id="{614C5A4B-1C31-4A74-8313-2A045F98E518}"/>
              </a:ext>
            </a:extLst>
          </p:cNvPr>
          <p:cNvSpPr/>
          <p:nvPr/>
        </p:nvSpPr>
        <p:spPr>
          <a:xfrm>
            <a:off x="6555054" y="5846951"/>
            <a:ext cx="697573" cy="45719"/>
          </a:xfrm>
          <a:prstGeom prst="trapezoid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0023 L -0.00078 -0.43981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BEB20E-A73F-4F07-9E0A-D6D20BEBDA36}"/>
              </a:ext>
            </a:extLst>
          </p:cNvPr>
          <p:cNvSpPr/>
          <p:nvPr/>
        </p:nvSpPr>
        <p:spPr>
          <a:xfrm>
            <a:off x="393895" y="225083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053886" y="4819973"/>
            <a:ext cx="9996406" cy="123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প্রক্রিয়াটি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7DD0AD-0EAE-440B-B476-02636BDA03D4}"/>
              </a:ext>
            </a:extLst>
          </p:cNvPr>
          <p:cNvSpPr/>
          <p:nvPr/>
        </p:nvSpPr>
        <p:spPr>
          <a:xfrm>
            <a:off x="8492197" y="513471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সময়-5মিনিট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C2E770-8FF0-4C97-BEC9-BF649BC27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66" y="1357533"/>
            <a:ext cx="4264656" cy="31394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074CA76-032E-4D08-A06D-4A407ACDC7B6}"/>
              </a:ext>
            </a:extLst>
          </p:cNvPr>
          <p:cNvSpPr/>
          <p:nvPr/>
        </p:nvSpPr>
        <p:spPr>
          <a:xfrm>
            <a:off x="0" y="0"/>
            <a:ext cx="12192000" cy="663291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CCBFB74-3EBB-4881-A579-44AEECA9C4FD}"/>
              </a:ext>
            </a:extLst>
          </p:cNvPr>
          <p:cNvSpPr/>
          <p:nvPr/>
        </p:nvSpPr>
        <p:spPr>
          <a:xfrm>
            <a:off x="709684" y="5596393"/>
            <a:ext cx="10399909" cy="968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3ECF543-6032-48A7-B826-FF218340C8D3}"/>
              </a:ext>
            </a:extLst>
          </p:cNvPr>
          <p:cNvGrpSpPr/>
          <p:nvPr/>
        </p:nvGrpSpPr>
        <p:grpSpPr>
          <a:xfrm>
            <a:off x="2153378" y="1241430"/>
            <a:ext cx="7282300" cy="4306368"/>
            <a:chOff x="2262562" y="995766"/>
            <a:chExt cx="7282300" cy="430636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768BDF0-298B-4688-A85E-5DEF734B5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2562" y="1261607"/>
              <a:ext cx="5039400" cy="377468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26B23B7-4BA6-40B2-979D-2D9401B27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1962" y="995766"/>
              <a:ext cx="2242900" cy="4306368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0"/>
            <a:ext cx="6359857" cy="1507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7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6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013B023-BE4F-4A41-9A46-498F3839D29D}"/>
              </a:ext>
            </a:extLst>
          </p:cNvPr>
          <p:cNvGrpSpPr/>
          <p:nvPr/>
        </p:nvGrpSpPr>
        <p:grpSpPr>
          <a:xfrm>
            <a:off x="313899" y="4695813"/>
            <a:ext cx="10972800" cy="1806483"/>
            <a:chOff x="1191446" y="4688238"/>
            <a:chExt cx="8142616" cy="180648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47DD0AD-0EAE-440B-B476-02636BDA03D4}"/>
                </a:ext>
              </a:extLst>
            </p:cNvPr>
            <p:cNvSpPr/>
            <p:nvPr/>
          </p:nvSpPr>
          <p:spPr>
            <a:xfrm>
              <a:off x="1191446" y="5195836"/>
              <a:ext cx="8142616" cy="12988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পন্যের</a:t>
              </a:r>
              <a:r>
                <a: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অর্ডার</a:t>
              </a:r>
              <a:r>
                <a: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প্রদান</a:t>
              </a:r>
              <a:r>
                <a:rPr lang="en-US" sz="6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60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</a:t>
              </a:r>
              <a:endPara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xmlns="" id="{C8353E67-1490-4075-9CBF-4A79DEA958B9}"/>
                </a:ext>
              </a:extLst>
            </p:cNvPr>
            <p:cNvSpPr/>
            <p:nvPr/>
          </p:nvSpPr>
          <p:spPr>
            <a:xfrm>
              <a:off x="5008113" y="4688238"/>
              <a:ext cx="509283" cy="507598"/>
            </a:xfrm>
            <a:prstGeom prst="up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64214D5-AB2A-4001-AD52-C05CF4BF0C8D}"/>
              </a:ext>
            </a:extLst>
          </p:cNvPr>
          <p:cNvGrpSpPr/>
          <p:nvPr/>
        </p:nvGrpSpPr>
        <p:grpSpPr>
          <a:xfrm>
            <a:off x="1187364" y="1390271"/>
            <a:ext cx="8540959" cy="3281192"/>
            <a:chOff x="1187364" y="1294735"/>
            <a:chExt cx="8540959" cy="328119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8F7B7EEF-CA4B-40FC-8061-7DA1AEC6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364" y="1329606"/>
              <a:ext cx="4631408" cy="279621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F388DDC2-45E3-41AD-B5D5-3A1F75578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230" y="1294735"/>
              <a:ext cx="3355093" cy="328119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0"/>
            <a:ext cx="6359857" cy="1390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7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2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C013B023-BE4F-4A41-9A46-498F3839D29D}"/>
              </a:ext>
            </a:extLst>
          </p:cNvPr>
          <p:cNvGrpSpPr/>
          <p:nvPr/>
        </p:nvGrpSpPr>
        <p:grpSpPr>
          <a:xfrm>
            <a:off x="561069" y="4738644"/>
            <a:ext cx="5625885" cy="1744464"/>
            <a:chOff x="1191446" y="4688238"/>
            <a:chExt cx="4325950" cy="17444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B47DD0AD-0EAE-440B-B476-02636BDA03D4}"/>
                </a:ext>
              </a:extLst>
            </p:cNvPr>
            <p:cNvSpPr/>
            <p:nvPr/>
          </p:nvSpPr>
          <p:spPr>
            <a:xfrm>
              <a:off x="1191446" y="5133817"/>
              <a:ext cx="4325950" cy="12988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অনলাইনে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পন্য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অর্ডার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দিলে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পৌছে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24" name="Arrow: Up 23">
              <a:extLst>
                <a:ext uri="{FF2B5EF4-FFF2-40B4-BE49-F238E27FC236}">
                  <a16:creationId xmlns:a16="http://schemas.microsoft.com/office/drawing/2014/main" xmlns="" id="{C8353E67-1490-4075-9CBF-4A79DEA958B9}"/>
                </a:ext>
              </a:extLst>
            </p:cNvPr>
            <p:cNvSpPr/>
            <p:nvPr/>
          </p:nvSpPr>
          <p:spPr>
            <a:xfrm>
              <a:off x="3099779" y="4688238"/>
              <a:ext cx="509283" cy="507598"/>
            </a:xfrm>
            <a:prstGeom prst="up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2A3BEB-B9A1-4378-883C-77B78557C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93" y="1717681"/>
            <a:ext cx="4555532" cy="2839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5BBD20-795A-43F3-BA1D-5091EB06B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27" y="1567553"/>
            <a:ext cx="5248759" cy="294680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EF2785D-FC25-4457-B430-AAB78307694E}"/>
              </a:ext>
            </a:extLst>
          </p:cNvPr>
          <p:cNvGrpSpPr/>
          <p:nvPr/>
        </p:nvGrpSpPr>
        <p:grpSpPr>
          <a:xfrm>
            <a:off x="6376534" y="4676625"/>
            <a:ext cx="5625885" cy="1806483"/>
            <a:chOff x="1191446" y="4688238"/>
            <a:chExt cx="4325950" cy="1806483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0C273489-82BF-4F73-9113-2EA74B119EBB}"/>
                </a:ext>
              </a:extLst>
            </p:cNvPr>
            <p:cNvSpPr/>
            <p:nvPr/>
          </p:nvSpPr>
          <p:spPr>
            <a:xfrm>
              <a:off x="1191446" y="5195836"/>
              <a:ext cx="4325950" cy="129888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পণ্য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আসার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পরিশোধ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7" name="Arrow: Up 16">
              <a:extLst>
                <a:ext uri="{FF2B5EF4-FFF2-40B4-BE49-F238E27FC236}">
                  <a16:creationId xmlns:a16="http://schemas.microsoft.com/office/drawing/2014/main" xmlns="" id="{9BC4FBBE-0A2D-4A19-AA92-41DDC0E06D4E}"/>
                </a:ext>
              </a:extLst>
            </p:cNvPr>
            <p:cNvSpPr/>
            <p:nvPr/>
          </p:nvSpPr>
          <p:spPr>
            <a:xfrm>
              <a:off x="3099779" y="4688238"/>
              <a:ext cx="509283" cy="507598"/>
            </a:xfrm>
            <a:prstGeom prst="up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0"/>
            <a:ext cx="6359857" cy="16650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9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BEB20E-A73F-4F07-9E0A-D6D20BEBDA36}"/>
              </a:ext>
            </a:extLst>
          </p:cNvPr>
          <p:cNvSpPr/>
          <p:nvPr/>
        </p:nvSpPr>
        <p:spPr>
          <a:xfrm>
            <a:off x="548879" y="594630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1187966" y="5130012"/>
            <a:ext cx="9507057" cy="12454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7DD0AD-0EAE-440B-B476-02636BDA03D4}"/>
              </a:ext>
            </a:extLst>
          </p:cNvPr>
          <p:cNvSpPr/>
          <p:nvPr/>
        </p:nvSpPr>
        <p:spPr>
          <a:xfrm>
            <a:off x="8026533" y="594630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সময়-৭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9C122A-6D58-4F06-94A0-DB23D7F70A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165647" y="1468365"/>
            <a:ext cx="3603125" cy="2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2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3A4AC42-07E3-405C-81D5-045DD3BCE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30" y="1269427"/>
            <a:ext cx="5142459" cy="38568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FBD3A40-0B2E-4E57-81AB-A16CB599516B}"/>
              </a:ext>
            </a:extLst>
          </p:cNvPr>
          <p:cNvGrpSpPr/>
          <p:nvPr/>
        </p:nvGrpSpPr>
        <p:grpSpPr>
          <a:xfrm>
            <a:off x="948526" y="5245932"/>
            <a:ext cx="4506877" cy="1341806"/>
            <a:chOff x="1494272" y="4934615"/>
            <a:chExt cx="3522451" cy="162478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020D3F9-A467-4B28-AE26-5A51BEE6591F}"/>
                </a:ext>
              </a:extLst>
            </p:cNvPr>
            <p:cNvSpPr/>
            <p:nvPr/>
          </p:nvSpPr>
          <p:spPr>
            <a:xfrm>
              <a:off x="1494272" y="5515674"/>
              <a:ext cx="3522451" cy="10437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ডেবিট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কার্ড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2" name="Arrow: Up 11">
              <a:extLst>
                <a:ext uri="{FF2B5EF4-FFF2-40B4-BE49-F238E27FC236}">
                  <a16:creationId xmlns:a16="http://schemas.microsoft.com/office/drawing/2014/main" xmlns="" id="{2ADB9BC3-6673-42FA-9F75-5A54FA763AD8}"/>
                </a:ext>
              </a:extLst>
            </p:cNvPr>
            <p:cNvSpPr/>
            <p:nvPr/>
          </p:nvSpPr>
          <p:spPr>
            <a:xfrm>
              <a:off x="2845136" y="4934615"/>
              <a:ext cx="509283" cy="507598"/>
            </a:xfrm>
            <a:prstGeom prst="up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36D1DC4-986B-4BA9-BE53-3B3BBFEDC382}"/>
              </a:ext>
            </a:extLst>
          </p:cNvPr>
          <p:cNvGrpSpPr/>
          <p:nvPr/>
        </p:nvGrpSpPr>
        <p:grpSpPr>
          <a:xfrm>
            <a:off x="6018928" y="4491589"/>
            <a:ext cx="6036732" cy="2219178"/>
            <a:chOff x="1494272" y="4956863"/>
            <a:chExt cx="3522451" cy="160253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3A19183-106D-4B7C-80A3-5C76B04898AC}"/>
                </a:ext>
              </a:extLst>
            </p:cNvPr>
            <p:cNvSpPr/>
            <p:nvPr/>
          </p:nvSpPr>
          <p:spPr>
            <a:xfrm>
              <a:off x="1494272" y="5515674"/>
              <a:ext cx="3522451" cy="104372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ডেবিট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ক্রেডিট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কার্ডের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পরিশোধের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সুযোগ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xmlns="" id="{D67B9245-7091-479F-9CF6-B4E3E704D125}"/>
                </a:ext>
              </a:extLst>
            </p:cNvPr>
            <p:cNvSpPr/>
            <p:nvPr/>
          </p:nvSpPr>
          <p:spPr>
            <a:xfrm>
              <a:off x="3000856" y="4956863"/>
              <a:ext cx="509283" cy="507598"/>
            </a:xfrm>
            <a:prstGeom prst="upArrow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1EC191-A470-48E7-95C7-8F5F8E4DF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14" y="1711397"/>
            <a:ext cx="5443780" cy="27218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-40944"/>
            <a:ext cx="6359857" cy="16650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36476"/>
            <a:ext cx="4281629" cy="9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4708F63-87B5-47D6-98F0-9DE989028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13" y="1201341"/>
            <a:ext cx="8811534" cy="495648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09FBE36-2ADB-4562-B8F9-C692747E4085}"/>
              </a:ext>
            </a:extLst>
          </p:cNvPr>
          <p:cNvSpPr/>
          <p:nvPr/>
        </p:nvSpPr>
        <p:spPr>
          <a:xfrm>
            <a:off x="54592" y="5599804"/>
            <a:ext cx="12191999" cy="7787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-40944"/>
            <a:ext cx="6359857" cy="1665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36476"/>
            <a:ext cx="4281629" cy="9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6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25315C7-638F-4A7C-AC05-E791A50CB5CE}"/>
              </a:ext>
            </a:extLst>
          </p:cNvPr>
          <p:cNvSpPr/>
          <p:nvPr/>
        </p:nvSpPr>
        <p:spPr>
          <a:xfrm>
            <a:off x="6510173" y="4974279"/>
            <a:ext cx="5547507" cy="1788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ব্যাংকিংয়ের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21592B1-E6C4-4450-82A4-3C4DE3BB9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8" y="1205645"/>
            <a:ext cx="10480967" cy="36266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D7219D6-7E03-43CB-BCC3-08A328CAC1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8" y="4974279"/>
            <a:ext cx="2683442" cy="16100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5A8218-810D-4D47-8709-DA62A4CD1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42" y="4974279"/>
            <a:ext cx="3130562" cy="17888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-40944"/>
            <a:ext cx="6359857" cy="16650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36476"/>
            <a:ext cx="4281629" cy="95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BEB20E-A73F-4F07-9E0A-D6D20BEBDA36}"/>
              </a:ext>
            </a:extLst>
          </p:cNvPr>
          <p:cNvSpPr/>
          <p:nvPr/>
        </p:nvSpPr>
        <p:spPr>
          <a:xfrm>
            <a:off x="393895" y="225083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A1A01D-8897-415F-B28A-B2FABC2FD58F}"/>
              </a:ext>
            </a:extLst>
          </p:cNvPr>
          <p:cNvSpPr/>
          <p:nvPr/>
        </p:nvSpPr>
        <p:spPr>
          <a:xfrm>
            <a:off x="710329" y="5076934"/>
            <a:ext cx="10771342" cy="1383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7DD0AD-0EAE-440B-B476-02636BDA03D4}"/>
              </a:ext>
            </a:extLst>
          </p:cNvPr>
          <p:cNvSpPr/>
          <p:nvPr/>
        </p:nvSpPr>
        <p:spPr>
          <a:xfrm>
            <a:off x="8042031" y="314364"/>
            <a:ext cx="3137096" cy="844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সময়-১০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33771AF-EAC3-4584-B8FA-E2B90A26D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027" y="1962965"/>
            <a:ext cx="5535945" cy="311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1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C5853BA-1316-426E-9F98-AC50BC9A5E7D}"/>
              </a:ext>
            </a:extLst>
          </p:cNvPr>
          <p:cNvSpPr/>
          <p:nvPr/>
        </p:nvSpPr>
        <p:spPr>
          <a:xfrm>
            <a:off x="3622109" y="14066"/>
            <a:ext cx="4445391" cy="123795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BD125E-24A9-4C24-9BAC-769FEC67C8DB}"/>
              </a:ext>
            </a:extLst>
          </p:cNvPr>
          <p:cNvSpPr/>
          <p:nvPr/>
        </p:nvSpPr>
        <p:spPr>
          <a:xfrm>
            <a:off x="302667" y="1346711"/>
            <a:ext cx="11609826" cy="806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অর্ডার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 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72F8A4F-620E-40A3-91A7-C202FB2ADB36}"/>
              </a:ext>
            </a:extLst>
          </p:cNvPr>
          <p:cNvSpPr/>
          <p:nvPr/>
        </p:nvSpPr>
        <p:spPr>
          <a:xfrm>
            <a:off x="291704" y="2474773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0838FC2-D9C2-41FE-AB19-63956A1E4BF7}"/>
              </a:ext>
            </a:extLst>
          </p:cNvPr>
          <p:cNvSpPr/>
          <p:nvPr/>
        </p:nvSpPr>
        <p:spPr>
          <a:xfrm>
            <a:off x="3095273" y="2533137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CF74083-1A8E-445E-93FB-851AAC2E07AA}"/>
              </a:ext>
            </a:extLst>
          </p:cNvPr>
          <p:cNvSpPr/>
          <p:nvPr/>
        </p:nvSpPr>
        <p:spPr>
          <a:xfrm>
            <a:off x="6091458" y="2463884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F092EF1-3BE5-478D-A882-C041024F1D94}"/>
              </a:ext>
            </a:extLst>
          </p:cNvPr>
          <p:cNvSpPr/>
          <p:nvPr/>
        </p:nvSpPr>
        <p:spPr>
          <a:xfrm>
            <a:off x="10038724" y="2447367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5A46594-87EE-4E43-8343-B97CAB0DA25A}"/>
              </a:ext>
            </a:extLst>
          </p:cNvPr>
          <p:cNvSpPr/>
          <p:nvPr/>
        </p:nvSpPr>
        <p:spPr>
          <a:xfrm>
            <a:off x="792959" y="2432862"/>
            <a:ext cx="1306796" cy="481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0C54670-1B86-4252-9F97-2049002218EB}"/>
              </a:ext>
            </a:extLst>
          </p:cNvPr>
          <p:cNvSpPr/>
          <p:nvPr/>
        </p:nvSpPr>
        <p:spPr>
          <a:xfrm>
            <a:off x="6627482" y="2390951"/>
            <a:ext cx="1713822" cy="56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C45B3E3-7187-4DD4-AC3D-4CAE35EA5AA6}"/>
              </a:ext>
            </a:extLst>
          </p:cNvPr>
          <p:cNvSpPr/>
          <p:nvPr/>
        </p:nvSpPr>
        <p:spPr>
          <a:xfrm>
            <a:off x="10526327" y="2367122"/>
            <a:ext cx="1142582" cy="50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এমটিএস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61B3389-996B-420E-B82B-42B878FF3677}"/>
              </a:ext>
            </a:extLst>
          </p:cNvPr>
          <p:cNvSpPr/>
          <p:nvPr/>
        </p:nvSpPr>
        <p:spPr>
          <a:xfrm>
            <a:off x="3563420" y="2421733"/>
            <a:ext cx="1306796" cy="56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পেমেন্ট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49AC7A-2B4A-4A0C-AE39-31282BB3A22D}"/>
              </a:ext>
            </a:extLst>
          </p:cNvPr>
          <p:cNvSpPr/>
          <p:nvPr/>
        </p:nvSpPr>
        <p:spPr>
          <a:xfrm>
            <a:off x="289815" y="3333633"/>
            <a:ext cx="11831879" cy="734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5E81609-63E8-49E5-A39D-BC6A9BF9B347}"/>
              </a:ext>
            </a:extLst>
          </p:cNvPr>
          <p:cNvSpPr/>
          <p:nvPr/>
        </p:nvSpPr>
        <p:spPr>
          <a:xfrm>
            <a:off x="263570" y="4269405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C0D6C4-8374-4BF2-BE58-BFBB9D045587}"/>
              </a:ext>
            </a:extLst>
          </p:cNvPr>
          <p:cNvSpPr/>
          <p:nvPr/>
        </p:nvSpPr>
        <p:spPr>
          <a:xfrm>
            <a:off x="3066000" y="4216725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E3023DD-874D-4130-BBCD-F66AED3582AB}"/>
              </a:ext>
            </a:extLst>
          </p:cNvPr>
          <p:cNvSpPr/>
          <p:nvPr/>
        </p:nvSpPr>
        <p:spPr>
          <a:xfrm>
            <a:off x="6107580" y="4266251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A5D5B6-A078-45E8-BC02-D7F5C8BB4C2F}"/>
              </a:ext>
            </a:extLst>
          </p:cNvPr>
          <p:cNvSpPr/>
          <p:nvPr/>
        </p:nvSpPr>
        <p:spPr>
          <a:xfrm>
            <a:off x="10065051" y="4305812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23F89E-B115-458F-B760-A522DA6B6389}"/>
              </a:ext>
            </a:extLst>
          </p:cNvPr>
          <p:cNvSpPr/>
          <p:nvPr/>
        </p:nvSpPr>
        <p:spPr>
          <a:xfrm>
            <a:off x="263570" y="5254765"/>
            <a:ext cx="11786530" cy="810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E11A943-D357-44C4-A213-525FD1D173AE}"/>
              </a:ext>
            </a:extLst>
          </p:cNvPr>
          <p:cNvSpPr/>
          <p:nvPr/>
        </p:nvSpPr>
        <p:spPr>
          <a:xfrm>
            <a:off x="220623" y="6176089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ক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E67F707-41CA-456C-BEAB-B1388055FB61}"/>
              </a:ext>
            </a:extLst>
          </p:cNvPr>
          <p:cNvSpPr/>
          <p:nvPr/>
        </p:nvSpPr>
        <p:spPr>
          <a:xfrm>
            <a:off x="2844712" y="6144290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খ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EB5C00E-A4BE-47AF-A544-E4750D8DD548}"/>
              </a:ext>
            </a:extLst>
          </p:cNvPr>
          <p:cNvSpPr/>
          <p:nvPr/>
        </p:nvSpPr>
        <p:spPr>
          <a:xfrm>
            <a:off x="7012107" y="6107777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গ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4C01F60-34A7-4271-B5D1-503DCBFB99AF}"/>
              </a:ext>
            </a:extLst>
          </p:cNvPr>
          <p:cNvSpPr/>
          <p:nvPr/>
        </p:nvSpPr>
        <p:spPr>
          <a:xfrm>
            <a:off x="10038724" y="6160456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ঘ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E12F9AC-97EF-4C91-AC2A-A4313095A170}"/>
              </a:ext>
            </a:extLst>
          </p:cNvPr>
          <p:cNvSpPr/>
          <p:nvPr/>
        </p:nvSpPr>
        <p:spPr>
          <a:xfrm>
            <a:off x="-971630" y="1000493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B88FE21-984D-4C23-9EB6-AE856CF6E5DE}"/>
              </a:ext>
            </a:extLst>
          </p:cNvPr>
          <p:cNvSpPr/>
          <p:nvPr/>
        </p:nvSpPr>
        <p:spPr>
          <a:xfrm>
            <a:off x="-971630" y="2030142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9684189-E8F4-4DA2-A679-F16820BA15C5}"/>
              </a:ext>
            </a:extLst>
          </p:cNvPr>
          <p:cNvSpPr/>
          <p:nvPr/>
        </p:nvSpPr>
        <p:spPr>
          <a:xfrm>
            <a:off x="-1183843" y="4195921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39DD70C-2089-4BB4-B78A-15F5E622F1AA}"/>
              </a:ext>
            </a:extLst>
          </p:cNvPr>
          <p:cNvSpPr/>
          <p:nvPr/>
        </p:nvSpPr>
        <p:spPr>
          <a:xfrm>
            <a:off x="833910" y="4230136"/>
            <a:ext cx="1116220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পূর্জি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53D539B-90CB-4B57-A8B1-EAB7C6690EFF}"/>
              </a:ext>
            </a:extLst>
          </p:cNvPr>
          <p:cNvSpPr/>
          <p:nvPr/>
        </p:nvSpPr>
        <p:spPr>
          <a:xfrm>
            <a:off x="10582354" y="4277391"/>
            <a:ext cx="1467745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FE6964D-297C-4BED-8A2C-135F20A4D1AD}"/>
              </a:ext>
            </a:extLst>
          </p:cNvPr>
          <p:cNvSpPr/>
          <p:nvPr/>
        </p:nvSpPr>
        <p:spPr>
          <a:xfrm>
            <a:off x="6627482" y="4230135"/>
            <a:ext cx="1440018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57957A6-1E83-49CB-8D9B-05B4C1A7B87B}"/>
              </a:ext>
            </a:extLst>
          </p:cNvPr>
          <p:cNvSpPr/>
          <p:nvPr/>
        </p:nvSpPr>
        <p:spPr>
          <a:xfrm>
            <a:off x="3604769" y="4164036"/>
            <a:ext cx="1428542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47DB345-5704-4FB4-B05D-B8F9E3A99DF6}"/>
              </a:ext>
            </a:extLst>
          </p:cNvPr>
          <p:cNvSpPr/>
          <p:nvPr/>
        </p:nvSpPr>
        <p:spPr>
          <a:xfrm>
            <a:off x="761070" y="6176089"/>
            <a:ext cx="1554945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টেলিবার্তা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F4D7174-3E6B-4C9D-8A6A-E21EE87A4224}"/>
              </a:ext>
            </a:extLst>
          </p:cNvPr>
          <p:cNvSpPr/>
          <p:nvPr/>
        </p:nvSpPr>
        <p:spPr>
          <a:xfrm>
            <a:off x="3381044" y="6144290"/>
            <a:ext cx="1489172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BADA1E9-CD01-44C3-B595-993835319403}"/>
              </a:ext>
            </a:extLst>
          </p:cNvPr>
          <p:cNvSpPr/>
          <p:nvPr/>
        </p:nvSpPr>
        <p:spPr>
          <a:xfrm>
            <a:off x="7593343" y="6144289"/>
            <a:ext cx="1983367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12A59C3-44C2-465E-A051-1E3F4A84DDDA}"/>
              </a:ext>
            </a:extLst>
          </p:cNvPr>
          <p:cNvSpPr/>
          <p:nvPr/>
        </p:nvSpPr>
        <p:spPr>
          <a:xfrm>
            <a:off x="10596634" y="6168126"/>
            <a:ext cx="1525060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লার্নিং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62E477-2109-4911-9F57-2326A8FAD058}"/>
              </a:ext>
            </a:extLst>
          </p:cNvPr>
          <p:cNvSpPr/>
          <p:nvPr/>
        </p:nvSpPr>
        <p:spPr>
          <a:xfrm>
            <a:off x="1" y="14066"/>
            <a:ext cx="12192000" cy="68298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57565 0.20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6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0671 L 0.9026 0.3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09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2917 0.274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71AF235-8749-4210-BA06-592186B827CF}"/>
              </a:ext>
            </a:extLst>
          </p:cNvPr>
          <p:cNvSpPr/>
          <p:nvPr/>
        </p:nvSpPr>
        <p:spPr>
          <a:xfrm>
            <a:off x="-433" y="736848"/>
            <a:ext cx="12192000" cy="24674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FD96E82-7860-48B5-890A-1DEAB78ABF5B}"/>
              </a:ext>
            </a:extLst>
          </p:cNvPr>
          <p:cNvGrpSpPr/>
          <p:nvPr/>
        </p:nvGrpSpPr>
        <p:grpSpPr>
          <a:xfrm>
            <a:off x="2529486" y="1993602"/>
            <a:ext cx="8299035" cy="1026137"/>
            <a:chOff x="2529486" y="1993602"/>
            <a:chExt cx="8299035" cy="102613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3775FCBB-453D-4B48-BE1B-5F9C0E6880FF}"/>
                </a:ext>
              </a:extLst>
            </p:cNvPr>
            <p:cNvSpPr/>
            <p:nvPr/>
          </p:nvSpPr>
          <p:spPr>
            <a:xfrm>
              <a:off x="2529486" y="1993602"/>
              <a:ext cx="1728704" cy="1026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C56AF357-8CAC-4459-86DF-A0306D4E62AC}"/>
                </a:ext>
              </a:extLst>
            </p:cNvPr>
            <p:cNvSpPr/>
            <p:nvPr/>
          </p:nvSpPr>
          <p:spPr>
            <a:xfrm>
              <a:off x="4814765" y="2175418"/>
              <a:ext cx="1863780" cy="698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C042C3D-531B-4758-8171-64C81D9DC9FF}"/>
                </a:ext>
              </a:extLst>
            </p:cNvPr>
            <p:cNvSpPr/>
            <p:nvPr/>
          </p:nvSpPr>
          <p:spPr>
            <a:xfrm>
              <a:off x="7168374" y="2142708"/>
              <a:ext cx="1604087" cy="83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7EF92457-FFEA-4A30-80B6-35403B0786F2}"/>
                </a:ext>
              </a:extLst>
            </p:cNvPr>
            <p:cNvSpPr/>
            <p:nvPr/>
          </p:nvSpPr>
          <p:spPr>
            <a:xfrm>
              <a:off x="9224434" y="2130061"/>
              <a:ext cx="1604087" cy="820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2A1DFF6-558B-495C-B4D1-4CD7E9FC1B71}"/>
              </a:ext>
            </a:extLst>
          </p:cNvPr>
          <p:cNvSpPr/>
          <p:nvPr/>
        </p:nvSpPr>
        <p:spPr>
          <a:xfrm>
            <a:off x="175242" y="1117030"/>
            <a:ext cx="1728704" cy="268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384B1DC-036F-443F-BC03-523F31158E55}"/>
              </a:ext>
            </a:extLst>
          </p:cNvPr>
          <p:cNvSpPr/>
          <p:nvPr/>
        </p:nvSpPr>
        <p:spPr>
          <a:xfrm>
            <a:off x="0" y="0"/>
            <a:ext cx="12137980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17787" y="354606"/>
            <a:ext cx="10862204" cy="5425038"/>
            <a:chOff x="1768883" y="938090"/>
            <a:chExt cx="10738924" cy="54250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4D02223-9674-4453-A71D-9A7A79E0971B}"/>
                </a:ext>
              </a:extLst>
            </p:cNvPr>
            <p:cNvGrpSpPr/>
            <p:nvPr/>
          </p:nvGrpSpPr>
          <p:grpSpPr>
            <a:xfrm>
              <a:off x="1828941" y="938090"/>
              <a:ext cx="10678866" cy="5370456"/>
              <a:chOff x="1220634" y="279310"/>
              <a:chExt cx="10678866" cy="537045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48511BB7-7CD5-4B06-AB12-7C3253BC0B93}"/>
                  </a:ext>
                </a:extLst>
              </p:cNvPr>
              <p:cNvGrpSpPr/>
              <p:nvPr/>
            </p:nvGrpSpPr>
            <p:grpSpPr>
              <a:xfrm>
                <a:off x="1220634" y="279310"/>
                <a:ext cx="10678866" cy="5370456"/>
                <a:chOff x="13603559" y="350844"/>
                <a:chExt cx="10678866" cy="5370456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xmlns="" id="{22AA8FB2-A6AB-454E-99F8-A8AC8E8D0DD5}"/>
                    </a:ext>
                  </a:extLst>
                </p:cNvPr>
                <p:cNvGrpSpPr/>
                <p:nvPr/>
              </p:nvGrpSpPr>
              <p:grpSpPr>
                <a:xfrm>
                  <a:off x="13603559" y="350844"/>
                  <a:ext cx="1727007" cy="3740656"/>
                  <a:chOff x="3866738" y="355599"/>
                  <a:chExt cx="1727007" cy="3669142"/>
                </a:xfrm>
                <a:solidFill>
                  <a:srgbClr val="00B0F0"/>
                </a:solidFill>
              </p:grpSpPr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xmlns="" id="{6206425A-A896-451B-B19C-ECD730E4092D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xmlns="" id="{ECDA930C-E3F3-42B1-8CFC-E856E6095BF5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63" name="Oval 62">
                      <a:extLst>
                        <a:ext uri="{FF2B5EF4-FFF2-40B4-BE49-F238E27FC236}">
                          <a16:creationId xmlns:a16="http://schemas.microsoft.com/office/drawing/2014/main" xmlns="" id="{F90FF276-7941-436A-B425-ACD3A94F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4" name="Oval 63">
                      <a:extLst>
                        <a:ext uri="{FF2B5EF4-FFF2-40B4-BE49-F238E27FC236}">
                          <a16:creationId xmlns:a16="http://schemas.microsoft.com/office/drawing/2014/main" xmlns="" id="{DC6F35CE-0DEB-44FA-B020-DC8762365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5" name="Oval 64">
                      <a:extLst>
                        <a:ext uri="{FF2B5EF4-FFF2-40B4-BE49-F238E27FC236}">
                          <a16:creationId xmlns:a16="http://schemas.microsoft.com/office/drawing/2014/main" xmlns="" id="{A6427D99-5FAC-4FC1-ABEB-91AAE1F7D7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6" name="Oval 65">
                      <a:extLst>
                        <a:ext uri="{FF2B5EF4-FFF2-40B4-BE49-F238E27FC236}">
                          <a16:creationId xmlns:a16="http://schemas.microsoft.com/office/drawing/2014/main" xmlns="" id="{37FEFB78-A8C5-4FBC-8691-4A82D951D6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xmlns="" id="{019130BA-344A-433C-B151-EA72B7D747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xmlns="" id="{E12F09FA-8D23-4E2B-A281-82B7279872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xmlns="" id="{4D894212-2A0A-4BB2-BF3D-DFBF1EA51D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xmlns="" id="{E352976F-3311-4811-B8AC-5F1AE75F90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xmlns="" id="{423D1EDB-AEE0-4D2B-8492-AE960D929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xmlns="" id="{EF20C251-FA09-4390-BD73-90511864FE2A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60047" y="3828343"/>
                    <a:ext cx="198267" cy="194529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xmlns="" id="{C38B9C02-9854-4568-AD53-00E0CC01F6C3}"/>
                    </a:ext>
                  </a:extLst>
                </p:cNvPr>
                <p:cNvGrpSpPr/>
                <p:nvPr/>
              </p:nvGrpSpPr>
              <p:grpSpPr>
                <a:xfrm>
                  <a:off x="22343324" y="372272"/>
                  <a:ext cx="1939101" cy="5349028"/>
                  <a:chOff x="10225684" y="377697"/>
                  <a:chExt cx="1939101" cy="5349028"/>
                </a:xfrm>
                <a:solidFill>
                  <a:srgbClr val="FF0000"/>
                </a:solidFill>
              </p:grpSpPr>
              <p:pic>
                <p:nvPicPr>
                  <p:cNvPr id="103" name="Picture 102">
                    <a:extLst>
                      <a:ext uri="{FF2B5EF4-FFF2-40B4-BE49-F238E27FC236}">
                        <a16:creationId xmlns:a16="http://schemas.microsoft.com/office/drawing/2014/main" xmlns="" id="{D64A8AD5-C2C6-4CF7-8C6D-0BDFE11606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25684" y="3830454"/>
                    <a:ext cx="1939101" cy="189627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xmlns="" id="{91C9B60F-BABB-4CBC-AC65-10BD8F880001}"/>
                      </a:ext>
                    </a:extLst>
                  </p:cNvPr>
                  <p:cNvGrpSpPr/>
                  <p:nvPr/>
                </p:nvGrpSpPr>
                <p:grpSpPr>
                  <a:xfrm>
                    <a:off x="10291955" y="377697"/>
                    <a:ext cx="1727007" cy="3716369"/>
                    <a:chOff x="3866738" y="355599"/>
                    <a:chExt cx="1727007" cy="3716369"/>
                  </a:xfrm>
                  <a:grpFill/>
                </p:grpSpPr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xmlns="" id="{4014E9BA-5C98-400D-9CA3-97F743E665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5" y="355599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xmlns="" id="{48B8A961-09AC-4D64-B215-52D074CE0892}"/>
                        </a:ext>
                      </a:extLst>
                    </p:cNvPr>
                    <p:cNvGrpSpPr/>
                    <p:nvPr/>
                  </p:nvGrpSpPr>
                  <p:grpSpPr>
                    <a:xfrm rot="2708333">
                      <a:off x="3816022" y="1730666"/>
                      <a:ext cx="1828440" cy="1727007"/>
                      <a:chOff x="4586068" y="1448972"/>
                      <a:chExt cx="1356360" cy="1356360"/>
                    </a:xfrm>
                    <a:grpFill/>
                  </p:grpSpPr>
                  <p:sp>
                    <p:nvSpPr>
                      <p:cNvPr id="108" name="Oval 107">
                        <a:extLst>
                          <a:ext uri="{FF2B5EF4-FFF2-40B4-BE49-F238E27FC236}">
                            <a16:creationId xmlns:a16="http://schemas.microsoft.com/office/drawing/2014/main" xmlns="" id="{7E3F7D0F-5EE9-480A-B169-D299A0EF3D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068" y="1448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9" name="Oval 108">
                        <a:extLst>
                          <a:ext uri="{FF2B5EF4-FFF2-40B4-BE49-F238E27FC236}">
                            <a16:creationId xmlns:a16="http://schemas.microsoft.com/office/drawing/2014/main" xmlns="" id="{FD954228-88DB-4EE8-9734-719B3172C8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468" y="1601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0" name="Oval 109">
                        <a:extLst>
                          <a:ext uri="{FF2B5EF4-FFF2-40B4-BE49-F238E27FC236}">
                            <a16:creationId xmlns:a16="http://schemas.microsoft.com/office/drawing/2014/main" xmlns="" id="{2E955D9E-2ABF-4073-99A3-D0623B9CF7C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0868" y="1753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1" name="Oval 110">
                        <a:extLst>
                          <a:ext uri="{FF2B5EF4-FFF2-40B4-BE49-F238E27FC236}">
                            <a16:creationId xmlns:a16="http://schemas.microsoft.com/office/drawing/2014/main" xmlns="" id="{AF7C51F4-547C-4983-AF38-97F9261E3FF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68" y="1906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2" name="Oval 111">
                        <a:extLst>
                          <a:ext uri="{FF2B5EF4-FFF2-40B4-BE49-F238E27FC236}">
                            <a16:creationId xmlns:a16="http://schemas.microsoft.com/office/drawing/2014/main" xmlns="" id="{9EA3938B-484C-4161-B472-4DC90566AF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5668" y="20585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3" name="Oval 112">
                        <a:extLst>
                          <a:ext uri="{FF2B5EF4-FFF2-40B4-BE49-F238E27FC236}">
                            <a16:creationId xmlns:a16="http://schemas.microsoft.com/office/drawing/2014/main" xmlns="" id="{5D85DBB2-71FC-4303-982A-4BDD298CB6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8068" y="2210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4" name="Oval 113">
                        <a:extLst>
                          <a:ext uri="{FF2B5EF4-FFF2-40B4-BE49-F238E27FC236}">
                            <a16:creationId xmlns:a16="http://schemas.microsoft.com/office/drawing/2014/main" xmlns="" id="{F44058E6-9911-441C-AB56-8F5DA10130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0468" y="2363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5" name="Oval 114">
                        <a:extLst>
                          <a:ext uri="{FF2B5EF4-FFF2-40B4-BE49-F238E27FC236}">
                            <a16:creationId xmlns:a16="http://schemas.microsoft.com/office/drawing/2014/main" xmlns="" id="{C8F7C019-4B57-4796-8658-67BF32BBB03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2868" y="2515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6" name="Oval 115">
                        <a:extLst>
                          <a:ext uri="{FF2B5EF4-FFF2-40B4-BE49-F238E27FC236}">
                            <a16:creationId xmlns:a16="http://schemas.microsoft.com/office/drawing/2014/main" xmlns="" id="{8D06A34A-1B3B-4495-85ED-2D3F99AEA98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05268" y="2668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07" name="Oval 106">
                      <a:extLst>
                        <a:ext uri="{FF2B5EF4-FFF2-40B4-BE49-F238E27FC236}">
                          <a16:creationId xmlns:a16="http://schemas.microsoft.com/office/drawing/2014/main" xmlns="" id="{04A15C52-61BE-4B9A-ABBB-6C2CE85C2405}"/>
                        </a:ext>
                      </a:extLst>
                    </p:cNvPr>
                    <p:cNvSpPr/>
                    <p:nvPr/>
                  </p:nvSpPr>
                  <p:spPr>
                    <a:xfrm rot="2708333">
                      <a:off x="4631831" y="3871292"/>
                      <a:ext cx="226320" cy="17503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xmlns="" id="{869D114D-A1B0-4700-BB3B-EB5B675CCBE7}"/>
                    </a:ext>
                  </a:extLst>
                </p:cNvPr>
                <p:cNvGrpSpPr/>
                <p:nvPr/>
              </p:nvGrpSpPr>
              <p:grpSpPr>
                <a:xfrm>
                  <a:off x="20300495" y="350844"/>
                  <a:ext cx="1939101" cy="5349028"/>
                  <a:chOff x="10225684" y="377697"/>
                  <a:chExt cx="1939101" cy="5349028"/>
                </a:xfrm>
                <a:solidFill>
                  <a:srgbClr val="00B050"/>
                </a:solidFill>
              </p:grpSpPr>
              <p:pic>
                <p:nvPicPr>
                  <p:cNvPr id="120" name="Picture 119">
                    <a:extLst>
                      <a:ext uri="{FF2B5EF4-FFF2-40B4-BE49-F238E27FC236}">
                        <a16:creationId xmlns:a16="http://schemas.microsoft.com/office/drawing/2014/main" xmlns="" id="{24C2F653-6517-4D7A-8883-72AFAF39B4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25684" y="3830454"/>
                    <a:ext cx="1939101" cy="1896271"/>
                  </a:xfrm>
                  <a:prstGeom prst="rect">
                    <a:avLst/>
                  </a:prstGeom>
                  <a:grpFill/>
                  <a:ln>
                    <a:solidFill>
                      <a:schemeClr val="bg1">
                        <a:lumMod val="95000"/>
                      </a:schemeClr>
                    </a:solidFill>
                  </a:ln>
                </p:spPr>
              </p:pic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xmlns="" id="{06236C40-621B-458C-AFFA-64B9D8B77AF2}"/>
                      </a:ext>
                    </a:extLst>
                  </p:cNvPr>
                  <p:cNvGrpSpPr/>
                  <p:nvPr/>
                </p:nvGrpSpPr>
                <p:grpSpPr>
                  <a:xfrm>
                    <a:off x="10291955" y="377697"/>
                    <a:ext cx="1727007" cy="3706517"/>
                    <a:chOff x="3866738" y="355599"/>
                    <a:chExt cx="1727007" cy="3706517"/>
                  </a:xfrm>
                  <a:grpFill/>
                </p:grpSpPr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xmlns="" id="{494F654C-F2BD-43E9-9DA8-F538155CB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5" y="355599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24" name="Group 123">
                      <a:extLst>
                        <a:ext uri="{FF2B5EF4-FFF2-40B4-BE49-F238E27FC236}">
                          <a16:creationId xmlns:a16="http://schemas.microsoft.com/office/drawing/2014/main" xmlns="" id="{9581E8EB-43CC-463A-BC6F-2A6F058BB3B2}"/>
                        </a:ext>
                      </a:extLst>
                    </p:cNvPr>
                    <p:cNvGrpSpPr/>
                    <p:nvPr/>
                  </p:nvGrpSpPr>
                  <p:grpSpPr>
                    <a:xfrm rot="2708333">
                      <a:off x="3816022" y="1730666"/>
                      <a:ext cx="1828440" cy="1727007"/>
                      <a:chOff x="4586068" y="1448972"/>
                      <a:chExt cx="1356360" cy="1356360"/>
                    </a:xfrm>
                    <a:grpFill/>
                  </p:grpSpPr>
                  <p:sp>
                    <p:nvSpPr>
                      <p:cNvPr id="126" name="Oval 125">
                        <a:extLst>
                          <a:ext uri="{FF2B5EF4-FFF2-40B4-BE49-F238E27FC236}">
                            <a16:creationId xmlns:a16="http://schemas.microsoft.com/office/drawing/2014/main" xmlns="" id="{3A41EBAD-6322-4713-9498-ECD683791A8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068" y="1448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7" name="Oval 126">
                        <a:extLst>
                          <a:ext uri="{FF2B5EF4-FFF2-40B4-BE49-F238E27FC236}">
                            <a16:creationId xmlns:a16="http://schemas.microsoft.com/office/drawing/2014/main" xmlns="" id="{A0041F04-9231-4938-B902-E4BC896C908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468" y="1601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8" name="Oval 127">
                        <a:extLst>
                          <a:ext uri="{FF2B5EF4-FFF2-40B4-BE49-F238E27FC236}">
                            <a16:creationId xmlns:a16="http://schemas.microsoft.com/office/drawing/2014/main" xmlns="" id="{6FCDB050-326F-4DA1-94E6-554F1C3D3CD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0868" y="1753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9" name="Oval 128">
                        <a:extLst>
                          <a:ext uri="{FF2B5EF4-FFF2-40B4-BE49-F238E27FC236}">
                            <a16:creationId xmlns:a16="http://schemas.microsoft.com/office/drawing/2014/main" xmlns="" id="{B0CFA801-9B99-4C59-A473-0EC732766C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68" y="1906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0" name="Oval 129">
                        <a:extLst>
                          <a:ext uri="{FF2B5EF4-FFF2-40B4-BE49-F238E27FC236}">
                            <a16:creationId xmlns:a16="http://schemas.microsoft.com/office/drawing/2014/main" xmlns="" id="{A6B24AD0-32C9-4065-99A2-CE255EEA7CB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5668" y="20585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1" name="Oval 130">
                        <a:extLst>
                          <a:ext uri="{FF2B5EF4-FFF2-40B4-BE49-F238E27FC236}">
                            <a16:creationId xmlns:a16="http://schemas.microsoft.com/office/drawing/2014/main" xmlns="" id="{49FE3143-313D-4479-AC9A-0C07956B0B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8068" y="2210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2" name="Oval 131">
                        <a:extLst>
                          <a:ext uri="{FF2B5EF4-FFF2-40B4-BE49-F238E27FC236}">
                            <a16:creationId xmlns:a16="http://schemas.microsoft.com/office/drawing/2014/main" xmlns="" id="{B2248DCF-E310-4A70-BC96-28D1F47EAB4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0468" y="2363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3" name="Oval 132">
                        <a:extLst>
                          <a:ext uri="{FF2B5EF4-FFF2-40B4-BE49-F238E27FC236}">
                            <a16:creationId xmlns:a16="http://schemas.microsoft.com/office/drawing/2014/main" xmlns="" id="{7D0396E8-F7DD-4F77-A4A2-8A5E9888B17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2868" y="2515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34" name="Oval 133">
                        <a:extLst>
                          <a:ext uri="{FF2B5EF4-FFF2-40B4-BE49-F238E27FC236}">
                            <a16:creationId xmlns:a16="http://schemas.microsoft.com/office/drawing/2014/main" xmlns="" id="{C2C63016-18AF-4CEE-90CB-BE869900BBF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05268" y="2668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25" name="Oval 124">
                      <a:extLst>
                        <a:ext uri="{FF2B5EF4-FFF2-40B4-BE49-F238E27FC236}">
                          <a16:creationId xmlns:a16="http://schemas.microsoft.com/office/drawing/2014/main" xmlns="" id="{8106D615-55F3-473E-9867-BE8B883CC0C1}"/>
                        </a:ext>
                      </a:extLst>
                    </p:cNvPr>
                    <p:cNvSpPr/>
                    <p:nvPr/>
                  </p:nvSpPr>
                  <p:spPr>
                    <a:xfrm rot="2708333">
                      <a:off x="4635917" y="3861460"/>
                      <a:ext cx="218147" cy="183166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xmlns="" id="{92BEFCFB-EC48-4943-B0D6-889C02E53CF1}"/>
                    </a:ext>
                  </a:extLst>
                </p:cNvPr>
                <p:cNvGrpSpPr/>
                <p:nvPr/>
              </p:nvGrpSpPr>
              <p:grpSpPr>
                <a:xfrm>
                  <a:off x="16144609" y="350844"/>
                  <a:ext cx="1939101" cy="5349028"/>
                  <a:chOff x="10225684" y="377697"/>
                  <a:chExt cx="1939101" cy="5349028"/>
                </a:xfrm>
              </p:grpSpPr>
              <p:pic>
                <p:nvPicPr>
                  <p:cNvPr id="136" name="Picture 135">
                    <a:extLst>
                      <a:ext uri="{FF2B5EF4-FFF2-40B4-BE49-F238E27FC236}">
                        <a16:creationId xmlns:a16="http://schemas.microsoft.com/office/drawing/2014/main" xmlns="" id="{C43F9BD6-74C3-4CC4-9F6A-B331ED3EB1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25684" y="3830454"/>
                    <a:ext cx="1939101" cy="1896271"/>
                  </a:xfrm>
                  <a:prstGeom prst="rect">
                    <a:avLst/>
                  </a:prstGeom>
                </p:spPr>
              </p:pic>
              <p:grpSp>
                <p:nvGrpSpPr>
                  <p:cNvPr id="137" name="Group 136">
                    <a:extLst>
                      <a:ext uri="{FF2B5EF4-FFF2-40B4-BE49-F238E27FC236}">
                        <a16:creationId xmlns:a16="http://schemas.microsoft.com/office/drawing/2014/main" xmlns="" id="{898B0FB4-91B7-403A-B542-827DBBEAEC40}"/>
                      </a:ext>
                    </a:extLst>
                  </p:cNvPr>
                  <p:cNvGrpSpPr/>
                  <p:nvPr/>
                </p:nvGrpSpPr>
                <p:grpSpPr>
                  <a:xfrm>
                    <a:off x="10291955" y="377697"/>
                    <a:ext cx="1727007" cy="3707471"/>
                    <a:chOff x="3866738" y="355599"/>
                    <a:chExt cx="1727007" cy="3707471"/>
                  </a:xfrm>
                </p:grpSpPr>
                <p:sp>
                  <p:nvSpPr>
                    <p:cNvPr id="139" name="Freeform: Shape 138">
                      <a:extLst>
                        <a:ext uri="{FF2B5EF4-FFF2-40B4-BE49-F238E27FC236}">
                          <a16:creationId xmlns:a16="http://schemas.microsoft.com/office/drawing/2014/main" xmlns="" id="{3BDA31FB-E619-46BE-A230-FC9EB1040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5" y="355599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40" name="Group 139">
                      <a:extLst>
                        <a:ext uri="{FF2B5EF4-FFF2-40B4-BE49-F238E27FC236}">
                          <a16:creationId xmlns:a16="http://schemas.microsoft.com/office/drawing/2014/main" xmlns="" id="{2D6EF78B-FCC1-4E19-8500-2D133B6CED31}"/>
                        </a:ext>
                      </a:extLst>
                    </p:cNvPr>
                    <p:cNvGrpSpPr/>
                    <p:nvPr/>
                  </p:nvGrpSpPr>
                  <p:grpSpPr>
                    <a:xfrm rot="2708333">
                      <a:off x="3816022" y="1730666"/>
                      <a:ext cx="1828440" cy="1727007"/>
                      <a:chOff x="4586068" y="1448972"/>
                      <a:chExt cx="1356360" cy="1356360"/>
                    </a:xfrm>
                  </p:grpSpPr>
                  <p:sp>
                    <p:nvSpPr>
                      <p:cNvPr id="142" name="Oval 141">
                        <a:extLst>
                          <a:ext uri="{FF2B5EF4-FFF2-40B4-BE49-F238E27FC236}">
                            <a16:creationId xmlns:a16="http://schemas.microsoft.com/office/drawing/2014/main" xmlns="" id="{BABC5523-4E12-4D6A-A15B-25B74DCE98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068" y="14489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3" name="Oval 142">
                        <a:extLst>
                          <a:ext uri="{FF2B5EF4-FFF2-40B4-BE49-F238E27FC236}">
                            <a16:creationId xmlns:a16="http://schemas.microsoft.com/office/drawing/2014/main" xmlns="" id="{3A95A05D-AF56-488B-924B-5765EF42595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468" y="16013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4" name="Oval 143">
                        <a:extLst>
                          <a:ext uri="{FF2B5EF4-FFF2-40B4-BE49-F238E27FC236}">
                            <a16:creationId xmlns:a16="http://schemas.microsoft.com/office/drawing/2014/main" xmlns="" id="{8E7C24E8-5DF9-4940-8B0B-9A9DFF7848C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0868" y="17537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5" name="Oval 144">
                        <a:extLst>
                          <a:ext uri="{FF2B5EF4-FFF2-40B4-BE49-F238E27FC236}">
                            <a16:creationId xmlns:a16="http://schemas.microsoft.com/office/drawing/2014/main" xmlns="" id="{F42E61BF-6570-40A9-A5EE-DE2B795DB7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68" y="19061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6" name="Oval 145">
                        <a:extLst>
                          <a:ext uri="{FF2B5EF4-FFF2-40B4-BE49-F238E27FC236}">
                            <a16:creationId xmlns:a16="http://schemas.microsoft.com/office/drawing/2014/main" xmlns="" id="{C68F7532-0ECE-4535-99A7-BA61AEFBAF0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5668" y="20585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7" name="Oval 146">
                        <a:extLst>
                          <a:ext uri="{FF2B5EF4-FFF2-40B4-BE49-F238E27FC236}">
                            <a16:creationId xmlns:a16="http://schemas.microsoft.com/office/drawing/2014/main" xmlns="" id="{BFA1ED97-C1E6-4543-B25E-4EAB101AB6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8068" y="22109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8" name="Oval 147">
                        <a:extLst>
                          <a:ext uri="{FF2B5EF4-FFF2-40B4-BE49-F238E27FC236}">
                            <a16:creationId xmlns:a16="http://schemas.microsoft.com/office/drawing/2014/main" xmlns="" id="{EC334B63-4B8B-4A42-B310-2BE76AB49F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0468" y="23633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49" name="Oval 148">
                        <a:extLst>
                          <a:ext uri="{FF2B5EF4-FFF2-40B4-BE49-F238E27FC236}">
                            <a16:creationId xmlns:a16="http://schemas.microsoft.com/office/drawing/2014/main" xmlns="" id="{211A9637-7C34-4CFE-93A9-49048964DE1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2868" y="25157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0" name="Oval 149">
                        <a:extLst>
                          <a:ext uri="{FF2B5EF4-FFF2-40B4-BE49-F238E27FC236}">
                            <a16:creationId xmlns:a16="http://schemas.microsoft.com/office/drawing/2014/main" xmlns="" id="{949F7FE2-22A8-4DC3-9788-C5B8C00FFCB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05268" y="2668172"/>
                        <a:ext cx="137160" cy="137160"/>
                      </a:xfrm>
                      <a:prstGeom prst="ellipse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sp>
                  <p:nvSpPr>
                    <p:cNvPr id="141" name="Oval 140">
                      <a:extLst>
                        <a:ext uri="{FF2B5EF4-FFF2-40B4-BE49-F238E27FC236}">
                          <a16:creationId xmlns:a16="http://schemas.microsoft.com/office/drawing/2014/main" xmlns="" id="{96C91190-DC4D-49C0-9A6A-C604635E2667}"/>
                        </a:ext>
                      </a:extLst>
                    </p:cNvPr>
                    <p:cNvSpPr/>
                    <p:nvPr/>
                  </p:nvSpPr>
                  <p:spPr>
                    <a:xfrm rot="2708333">
                      <a:off x="4633357" y="3867620"/>
                      <a:ext cx="215894" cy="175005"/>
                    </a:xfrm>
                    <a:prstGeom prst="ellipse">
                      <a:avLst/>
                    </a:prstGeom>
                    <a:solidFill>
                      <a:srgbClr val="0070C0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xmlns="" id="{89239A93-A7B7-4FAE-931E-E01A85399831}"/>
                    </a:ext>
                  </a:extLst>
                </p:cNvPr>
                <p:cNvGrpSpPr/>
                <p:nvPr/>
              </p:nvGrpSpPr>
              <p:grpSpPr>
                <a:xfrm>
                  <a:off x="18228737" y="350844"/>
                  <a:ext cx="1939101" cy="5349028"/>
                  <a:chOff x="10225684" y="377697"/>
                  <a:chExt cx="1939101" cy="5349028"/>
                </a:xfrm>
                <a:solidFill>
                  <a:srgbClr val="C00000"/>
                </a:solidFill>
              </p:grpSpPr>
              <p:pic>
                <p:nvPicPr>
                  <p:cNvPr id="152" name="Picture 151">
                    <a:extLst>
                      <a:ext uri="{FF2B5EF4-FFF2-40B4-BE49-F238E27FC236}">
                        <a16:creationId xmlns:a16="http://schemas.microsoft.com/office/drawing/2014/main" xmlns="" id="{4632AD12-918C-43E7-9287-6758E5769E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225684" y="3830454"/>
                    <a:ext cx="1939101" cy="1896271"/>
                  </a:xfrm>
                  <a:prstGeom prst="rect">
                    <a:avLst/>
                  </a:prstGeom>
                  <a:grpFill/>
                </p:spPr>
              </p:pic>
              <p:grpSp>
                <p:nvGrpSpPr>
                  <p:cNvPr id="153" name="Group 152">
                    <a:extLst>
                      <a:ext uri="{FF2B5EF4-FFF2-40B4-BE49-F238E27FC236}">
                        <a16:creationId xmlns:a16="http://schemas.microsoft.com/office/drawing/2014/main" xmlns="" id="{1ED7B3E5-139C-49FB-91BC-6CCE4FA624A7}"/>
                      </a:ext>
                    </a:extLst>
                  </p:cNvPr>
                  <p:cNvGrpSpPr/>
                  <p:nvPr/>
                </p:nvGrpSpPr>
                <p:grpSpPr>
                  <a:xfrm>
                    <a:off x="10291955" y="377697"/>
                    <a:ext cx="1727007" cy="3680546"/>
                    <a:chOff x="3866738" y="355599"/>
                    <a:chExt cx="1727007" cy="3680546"/>
                  </a:xfrm>
                  <a:grpFill/>
                </p:grpSpPr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xmlns="" id="{B8001422-7D13-4C3A-97E7-62799D9D45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4095" y="355599"/>
                      <a:ext cx="1012296" cy="986972"/>
                    </a:xfrm>
                    <a:custGeom>
                      <a:avLst/>
                      <a:gdLst>
                        <a:gd name="connsiteX0" fmla="*/ 497038 w 1012296"/>
                        <a:gd name="connsiteY0" fmla="*/ 0 h 986972"/>
                        <a:gd name="connsiteX1" fmla="*/ 1012296 w 1012296"/>
                        <a:gd name="connsiteY1" fmla="*/ 493486 h 986972"/>
                        <a:gd name="connsiteX2" fmla="*/ 497038 w 1012296"/>
                        <a:gd name="connsiteY2" fmla="*/ 986972 h 986972"/>
                        <a:gd name="connsiteX3" fmla="*/ 22272 w 1012296"/>
                        <a:gd name="connsiteY3" fmla="*/ 685573 h 986972"/>
                        <a:gd name="connsiteX4" fmla="*/ 0 w 1012296"/>
                        <a:gd name="connsiteY4" fmla="*/ 616858 h 986972"/>
                        <a:gd name="connsiteX5" fmla="*/ 269676 w 1012296"/>
                        <a:gd name="connsiteY5" fmla="*/ 616858 h 986972"/>
                        <a:gd name="connsiteX6" fmla="*/ 307169 w 1012296"/>
                        <a:gd name="connsiteY6" fmla="*/ 667960 h 986972"/>
                        <a:gd name="connsiteX7" fmla="*/ 497038 w 1012296"/>
                        <a:gd name="connsiteY7" fmla="*/ 740229 h 986972"/>
                        <a:gd name="connsiteX8" fmla="*/ 765553 w 1012296"/>
                        <a:gd name="connsiteY8" fmla="*/ 493486 h 986972"/>
                        <a:gd name="connsiteX9" fmla="*/ 497038 w 1012296"/>
                        <a:gd name="connsiteY9" fmla="*/ 246743 h 986972"/>
                        <a:gd name="connsiteX10" fmla="*/ 307169 w 1012296"/>
                        <a:gd name="connsiteY10" fmla="*/ 319013 h 986972"/>
                        <a:gd name="connsiteX11" fmla="*/ 269675 w 1012296"/>
                        <a:gd name="connsiteY11" fmla="*/ 370115 h 986972"/>
                        <a:gd name="connsiteX12" fmla="*/ 0 w 1012296"/>
                        <a:gd name="connsiteY12" fmla="*/ 370115 h 986972"/>
                        <a:gd name="connsiteX13" fmla="*/ 22272 w 1012296"/>
                        <a:gd name="connsiteY13" fmla="*/ 301399 h 986972"/>
                        <a:gd name="connsiteX14" fmla="*/ 497038 w 1012296"/>
                        <a:gd name="connsiteY14" fmla="*/ 0 h 9869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012296" h="986972">
                          <a:moveTo>
                            <a:pt x="497038" y="0"/>
                          </a:moveTo>
                          <a:cubicBezTo>
                            <a:pt x="781607" y="0"/>
                            <a:pt x="1012296" y="220941"/>
                            <a:pt x="1012296" y="493486"/>
                          </a:cubicBezTo>
                          <a:cubicBezTo>
                            <a:pt x="1012296" y="766031"/>
                            <a:pt x="781607" y="986972"/>
                            <a:pt x="497038" y="986972"/>
                          </a:cubicBezTo>
                          <a:cubicBezTo>
                            <a:pt x="283612" y="986972"/>
                            <a:pt x="100492" y="862693"/>
                            <a:pt x="22272" y="685573"/>
                          </a:cubicBezTo>
                          <a:lnTo>
                            <a:pt x="0" y="616858"/>
                          </a:lnTo>
                          <a:lnTo>
                            <a:pt x="269676" y="616858"/>
                          </a:lnTo>
                          <a:lnTo>
                            <a:pt x="307169" y="667960"/>
                          </a:lnTo>
                          <a:cubicBezTo>
                            <a:pt x="355761" y="712611"/>
                            <a:pt x="422890" y="740229"/>
                            <a:pt x="497038" y="740229"/>
                          </a:cubicBezTo>
                          <a:cubicBezTo>
                            <a:pt x="645335" y="740229"/>
                            <a:pt x="765553" y="629758"/>
                            <a:pt x="765553" y="493486"/>
                          </a:cubicBezTo>
                          <a:cubicBezTo>
                            <a:pt x="765553" y="357214"/>
                            <a:pt x="645335" y="246743"/>
                            <a:pt x="497038" y="246743"/>
                          </a:cubicBezTo>
                          <a:cubicBezTo>
                            <a:pt x="422890" y="246743"/>
                            <a:pt x="355761" y="274361"/>
                            <a:pt x="307169" y="319013"/>
                          </a:cubicBezTo>
                          <a:lnTo>
                            <a:pt x="269675" y="370115"/>
                          </a:lnTo>
                          <a:lnTo>
                            <a:pt x="0" y="370115"/>
                          </a:lnTo>
                          <a:lnTo>
                            <a:pt x="22272" y="301399"/>
                          </a:lnTo>
                          <a:cubicBezTo>
                            <a:pt x="100492" y="124279"/>
                            <a:pt x="283612" y="0"/>
                            <a:pt x="497038" y="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grpSp>
                  <p:nvGrpSpPr>
                    <p:cNvPr id="156" name="Group 155">
                      <a:extLst>
                        <a:ext uri="{FF2B5EF4-FFF2-40B4-BE49-F238E27FC236}">
                          <a16:creationId xmlns:a16="http://schemas.microsoft.com/office/drawing/2014/main" xmlns="" id="{960A8AEE-8D33-4AD3-8470-F82E4EA1FC22}"/>
                        </a:ext>
                      </a:extLst>
                    </p:cNvPr>
                    <p:cNvGrpSpPr/>
                    <p:nvPr/>
                  </p:nvGrpSpPr>
                  <p:grpSpPr>
                    <a:xfrm rot="2708333">
                      <a:off x="3816022" y="1730666"/>
                      <a:ext cx="1828440" cy="1727007"/>
                      <a:chOff x="4586068" y="1448972"/>
                      <a:chExt cx="1356360" cy="1356360"/>
                    </a:xfrm>
                    <a:grpFill/>
                  </p:grpSpPr>
                  <p:sp>
                    <p:nvSpPr>
                      <p:cNvPr id="158" name="Oval 157">
                        <a:extLst>
                          <a:ext uri="{FF2B5EF4-FFF2-40B4-BE49-F238E27FC236}">
                            <a16:creationId xmlns:a16="http://schemas.microsoft.com/office/drawing/2014/main" xmlns="" id="{FC157491-1DCC-45FD-A300-821D51869D4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86068" y="1448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9" name="Oval 158">
                        <a:extLst>
                          <a:ext uri="{FF2B5EF4-FFF2-40B4-BE49-F238E27FC236}">
                            <a16:creationId xmlns:a16="http://schemas.microsoft.com/office/drawing/2014/main" xmlns="" id="{B83D461C-D351-497A-A45C-EDA99C1EEB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38468" y="1601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0" name="Oval 159">
                        <a:extLst>
                          <a:ext uri="{FF2B5EF4-FFF2-40B4-BE49-F238E27FC236}">
                            <a16:creationId xmlns:a16="http://schemas.microsoft.com/office/drawing/2014/main" xmlns="" id="{536A4CFF-D420-496D-B98F-DBDB53DE94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90868" y="1753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1" name="Oval 160">
                        <a:extLst>
                          <a:ext uri="{FF2B5EF4-FFF2-40B4-BE49-F238E27FC236}">
                            <a16:creationId xmlns:a16="http://schemas.microsoft.com/office/drawing/2014/main" xmlns="" id="{FFFAC338-88C0-46F3-A3D8-4A3E0C33F8F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43268" y="1906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2" name="Oval 161">
                        <a:extLst>
                          <a:ext uri="{FF2B5EF4-FFF2-40B4-BE49-F238E27FC236}">
                            <a16:creationId xmlns:a16="http://schemas.microsoft.com/office/drawing/2014/main" xmlns="" id="{CA9195C6-E3E6-48C7-8429-799642F828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95668" y="20585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3" name="Oval 162">
                        <a:extLst>
                          <a:ext uri="{FF2B5EF4-FFF2-40B4-BE49-F238E27FC236}">
                            <a16:creationId xmlns:a16="http://schemas.microsoft.com/office/drawing/2014/main" xmlns="" id="{2A7D5DC7-46B6-4E55-8E36-7A175A357D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8068" y="22109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4" name="Oval 163">
                        <a:extLst>
                          <a:ext uri="{FF2B5EF4-FFF2-40B4-BE49-F238E27FC236}">
                            <a16:creationId xmlns:a16="http://schemas.microsoft.com/office/drawing/2014/main" xmlns="" id="{66F3CE88-01B4-474A-BB3F-27A15185D96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00468" y="23633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5" name="Oval 164">
                        <a:extLst>
                          <a:ext uri="{FF2B5EF4-FFF2-40B4-BE49-F238E27FC236}">
                            <a16:creationId xmlns:a16="http://schemas.microsoft.com/office/drawing/2014/main" xmlns="" id="{43899AC9-34E9-4AF6-AAF5-3B402DD9D5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52868" y="25157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66" name="Oval 165">
                        <a:extLst>
                          <a:ext uri="{FF2B5EF4-FFF2-40B4-BE49-F238E27FC236}">
                            <a16:creationId xmlns:a16="http://schemas.microsoft.com/office/drawing/2014/main" xmlns="" id="{5C030EFE-777C-4F92-8084-7FE3F92217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05268" y="2668172"/>
                        <a:ext cx="137160" cy="137160"/>
                      </a:xfrm>
                      <a:prstGeom prst="ellipse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7" name="Oval 156">
                      <a:extLst>
                        <a:ext uri="{FF2B5EF4-FFF2-40B4-BE49-F238E27FC236}">
                          <a16:creationId xmlns:a16="http://schemas.microsoft.com/office/drawing/2014/main" xmlns="" id="{46ECD346-21D7-4750-BC7F-A0BBC66EA796}"/>
                        </a:ext>
                      </a:extLst>
                    </p:cNvPr>
                    <p:cNvSpPr/>
                    <p:nvPr/>
                  </p:nvSpPr>
                  <p:spPr>
                    <a:xfrm rot="2708333">
                      <a:off x="4646523" y="3835941"/>
                      <a:ext cx="196367" cy="204041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</p:grp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xmlns="" id="{D9F837EA-D9E1-4118-83A9-3E63A49986C6}"/>
                  </a:ext>
                </a:extLst>
              </p:cNvPr>
              <p:cNvSpPr/>
              <p:nvPr/>
            </p:nvSpPr>
            <p:spPr>
              <a:xfrm>
                <a:off x="4166165" y="4235181"/>
                <a:ext cx="1146533" cy="950233"/>
              </a:xfrm>
              <a:prstGeom prst="round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xmlns="" id="{30217BCC-A67A-4A0C-BB6A-709E3305DD4B}"/>
                  </a:ext>
                </a:extLst>
              </p:cNvPr>
              <p:cNvSpPr/>
              <p:nvPr/>
            </p:nvSpPr>
            <p:spPr>
              <a:xfrm>
                <a:off x="6245385" y="4227751"/>
                <a:ext cx="1146533" cy="953884"/>
              </a:xfrm>
              <a:prstGeom prst="roundRect">
                <a:avLst>
                  <a:gd name="adj" fmla="val 16667"/>
                </a:avLst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</a:p>
            </p:txBody>
          </p:sp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xmlns="" id="{10A29025-83A3-46AF-AC65-4B5A5AA8285B}"/>
                  </a:ext>
                </a:extLst>
              </p:cNvPr>
              <p:cNvSpPr/>
              <p:nvPr/>
            </p:nvSpPr>
            <p:spPr>
              <a:xfrm>
                <a:off x="10403342" y="4160742"/>
                <a:ext cx="1146533" cy="950233"/>
              </a:xfrm>
              <a:prstGeom prst="round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</a:p>
            </p:txBody>
          </p:sp>
          <p:sp>
            <p:nvSpPr>
              <p:cNvPr id="93" name="Rectangle: Rounded Corners 92">
                <a:extLst>
                  <a:ext uri="{FF2B5EF4-FFF2-40B4-BE49-F238E27FC236}">
                    <a16:creationId xmlns:a16="http://schemas.microsoft.com/office/drawing/2014/main" xmlns="" id="{6E1AAC1C-F380-4053-BBD0-FBCEE13116D2}"/>
                  </a:ext>
                </a:extLst>
              </p:cNvPr>
              <p:cNvSpPr/>
              <p:nvPr/>
            </p:nvSpPr>
            <p:spPr>
              <a:xfrm>
                <a:off x="8336886" y="4198560"/>
                <a:ext cx="1146533" cy="950233"/>
              </a:xfrm>
              <a:prstGeom prst="roundRect">
                <a:avLst/>
              </a:prstGeom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600" dirty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8883" y="4458128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25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xmlns="" id="{BC5853BA-1316-426E-9F98-AC50BC9A5E7D}"/>
              </a:ext>
            </a:extLst>
          </p:cNvPr>
          <p:cNvSpPr/>
          <p:nvPr/>
        </p:nvSpPr>
        <p:spPr>
          <a:xfrm>
            <a:off x="3622109" y="14066"/>
            <a:ext cx="4445391" cy="1237957"/>
          </a:xfrm>
          <a:prstGeom prst="horizontalScroll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7BD125E-24A9-4C24-9BAC-769FEC67C8DB}"/>
              </a:ext>
            </a:extLst>
          </p:cNvPr>
          <p:cNvSpPr/>
          <p:nvPr/>
        </p:nvSpPr>
        <p:spPr>
          <a:xfrm>
            <a:off x="302667" y="1346711"/>
            <a:ext cx="11609826" cy="806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72F8A4F-620E-40A3-91A7-C202FB2ADB36}"/>
              </a:ext>
            </a:extLst>
          </p:cNvPr>
          <p:cNvSpPr/>
          <p:nvPr/>
        </p:nvSpPr>
        <p:spPr>
          <a:xfrm>
            <a:off x="291704" y="2474773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0838FC2-D9C2-41FE-AB19-63956A1E4BF7}"/>
              </a:ext>
            </a:extLst>
          </p:cNvPr>
          <p:cNvSpPr/>
          <p:nvPr/>
        </p:nvSpPr>
        <p:spPr>
          <a:xfrm>
            <a:off x="3095273" y="2533137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ACF74083-1A8E-445E-93FB-851AAC2E07AA}"/>
              </a:ext>
            </a:extLst>
          </p:cNvPr>
          <p:cNvSpPr/>
          <p:nvPr/>
        </p:nvSpPr>
        <p:spPr>
          <a:xfrm>
            <a:off x="6091458" y="2463884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F092EF1-3BE5-478D-A882-C041024F1D94}"/>
              </a:ext>
            </a:extLst>
          </p:cNvPr>
          <p:cNvSpPr/>
          <p:nvPr/>
        </p:nvSpPr>
        <p:spPr>
          <a:xfrm>
            <a:off x="10038724" y="2447367"/>
            <a:ext cx="422031" cy="39741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5A46594-87EE-4E43-8343-B97CAB0DA25A}"/>
              </a:ext>
            </a:extLst>
          </p:cNvPr>
          <p:cNvSpPr/>
          <p:nvPr/>
        </p:nvSpPr>
        <p:spPr>
          <a:xfrm>
            <a:off x="792958" y="2432862"/>
            <a:ext cx="1775375" cy="481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২০১৮-২০১৯  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0C54670-1B86-4252-9F97-2049002218EB}"/>
              </a:ext>
            </a:extLst>
          </p:cNvPr>
          <p:cNvSpPr/>
          <p:nvPr/>
        </p:nvSpPr>
        <p:spPr>
          <a:xfrm>
            <a:off x="6627482" y="2390951"/>
            <a:ext cx="1713822" cy="56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২০০৩-২০০৫ 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4C45B3E3-7187-4DD4-AC3D-4CAE35EA5AA6}"/>
              </a:ext>
            </a:extLst>
          </p:cNvPr>
          <p:cNvSpPr/>
          <p:nvPr/>
        </p:nvSpPr>
        <p:spPr>
          <a:xfrm>
            <a:off x="10526327" y="2367122"/>
            <a:ext cx="1386166" cy="502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২০২১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61B3389-996B-420E-B82B-42B878FF3677}"/>
              </a:ext>
            </a:extLst>
          </p:cNvPr>
          <p:cNvSpPr/>
          <p:nvPr/>
        </p:nvSpPr>
        <p:spPr>
          <a:xfrm>
            <a:off x="3594382" y="2447367"/>
            <a:ext cx="1970137" cy="565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২০১১-২০১২  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49AC7A-2B4A-4A0C-AE39-31282BB3A22D}"/>
              </a:ext>
            </a:extLst>
          </p:cNvPr>
          <p:cNvSpPr/>
          <p:nvPr/>
        </p:nvSpPr>
        <p:spPr>
          <a:xfrm>
            <a:off x="289815" y="3208371"/>
            <a:ext cx="11831879" cy="9269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বাণিজ্যের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C5E81609-63E8-49E5-A39D-BC6A9BF9B347}"/>
              </a:ext>
            </a:extLst>
          </p:cNvPr>
          <p:cNvSpPr/>
          <p:nvPr/>
        </p:nvSpPr>
        <p:spPr>
          <a:xfrm>
            <a:off x="263570" y="4269405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8C0D6C4-8374-4BF2-BE58-BFBB9D045587}"/>
              </a:ext>
            </a:extLst>
          </p:cNvPr>
          <p:cNvSpPr/>
          <p:nvPr/>
        </p:nvSpPr>
        <p:spPr>
          <a:xfrm>
            <a:off x="3066000" y="4216725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E3023DD-874D-4130-BBCD-F66AED3582AB}"/>
              </a:ext>
            </a:extLst>
          </p:cNvPr>
          <p:cNvSpPr/>
          <p:nvPr/>
        </p:nvSpPr>
        <p:spPr>
          <a:xfrm>
            <a:off x="6107580" y="4266251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A5D5B6-A078-45E8-BC02-D7F5C8BB4C2F}"/>
              </a:ext>
            </a:extLst>
          </p:cNvPr>
          <p:cNvSpPr/>
          <p:nvPr/>
        </p:nvSpPr>
        <p:spPr>
          <a:xfrm>
            <a:off x="10065051" y="4305812"/>
            <a:ext cx="478301" cy="424391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23F89E-B115-458F-B760-A522DA6B6389}"/>
              </a:ext>
            </a:extLst>
          </p:cNvPr>
          <p:cNvSpPr/>
          <p:nvPr/>
        </p:nvSpPr>
        <p:spPr>
          <a:xfrm>
            <a:off x="263570" y="5254765"/>
            <a:ext cx="11786530" cy="8109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E11A943-D357-44C4-A213-525FD1D173AE}"/>
              </a:ext>
            </a:extLst>
          </p:cNvPr>
          <p:cNvSpPr/>
          <p:nvPr/>
        </p:nvSpPr>
        <p:spPr>
          <a:xfrm>
            <a:off x="220623" y="6176089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ক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E67F707-41CA-456C-BEAB-B1388055FB61}"/>
              </a:ext>
            </a:extLst>
          </p:cNvPr>
          <p:cNvSpPr/>
          <p:nvPr/>
        </p:nvSpPr>
        <p:spPr>
          <a:xfrm>
            <a:off x="3080084" y="6273570"/>
            <a:ext cx="464217" cy="4016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খ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EB5C00E-A4BE-47AF-A544-E4750D8DD548}"/>
              </a:ext>
            </a:extLst>
          </p:cNvPr>
          <p:cNvSpPr/>
          <p:nvPr/>
        </p:nvSpPr>
        <p:spPr>
          <a:xfrm>
            <a:off x="7012107" y="6107777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গ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4C01F60-34A7-4271-B5D1-503DCBFB99AF}"/>
              </a:ext>
            </a:extLst>
          </p:cNvPr>
          <p:cNvSpPr/>
          <p:nvPr/>
        </p:nvSpPr>
        <p:spPr>
          <a:xfrm>
            <a:off x="10038724" y="6160456"/>
            <a:ext cx="487603" cy="48215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ঘ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E12F9AC-97EF-4C91-AC2A-A4313095A170}"/>
              </a:ext>
            </a:extLst>
          </p:cNvPr>
          <p:cNvSpPr/>
          <p:nvPr/>
        </p:nvSpPr>
        <p:spPr>
          <a:xfrm>
            <a:off x="-971630" y="1000493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2B88FE21-984D-4C23-9EB6-AE856CF6E5DE}"/>
              </a:ext>
            </a:extLst>
          </p:cNvPr>
          <p:cNvSpPr/>
          <p:nvPr/>
        </p:nvSpPr>
        <p:spPr>
          <a:xfrm>
            <a:off x="-971630" y="2030142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9684189-E8F4-4DA2-A679-F16820BA15C5}"/>
              </a:ext>
            </a:extLst>
          </p:cNvPr>
          <p:cNvSpPr/>
          <p:nvPr/>
        </p:nvSpPr>
        <p:spPr>
          <a:xfrm>
            <a:off x="-1183843" y="4195921"/>
            <a:ext cx="533695" cy="5650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C39DD70C-2089-4BB4-B78A-15F5E622F1AA}"/>
              </a:ext>
            </a:extLst>
          </p:cNvPr>
          <p:cNvSpPr/>
          <p:nvPr/>
        </p:nvSpPr>
        <p:spPr>
          <a:xfrm>
            <a:off x="833910" y="4230136"/>
            <a:ext cx="1116220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753D539B-90CB-4B57-A8B1-EAB7C6690EFF}"/>
              </a:ext>
            </a:extLst>
          </p:cNvPr>
          <p:cNvSpPr/>
          <p:nvPr/>
        </p:nvSpPr>
        <p:spPr>
          <a:xfrm>
            <a:off x="10596634" y="4261220"/>
            <a:ext cx="1019498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১০টি   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1FE6964D-297C-4BED-8A2C-135F20A4D1AD}"/>
              </a:ext>
            </a:extLst>
          </p:cNvPr>
          <p:cNvSpPr/>
          <p:nvPr/>
        </p:nvSpPr>
        <p:spPr>
          <a:xfrm>
            <a:off x="6682253" y="4262710"/>
            <a:ext cx="1019498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  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57957A6-1E83-49CB-8D9B-05B4C1A7B87B}"/>
              </a:ext>
            </a:extLst>
          </p:cNvPr>
          <p:cNvSpPr/>
          <p:nvPr/>
        </p:nvSpPr>
        <p:spPr>
          <a:xfrm>
            <a:off x="3635140" y="4178675"/>
            <a:ext cx="1055402" cy="4812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 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E47DB345-5704-4FB4-B05D-B8F9E3A99DF6}"/>
              </a:ext>
            </a:extLst>
          </p:cNvPr>
          <p:cNvSpPr/>
          <p:nvPr/>
        </p:nvSpPr>
        <p:spPr>
          <a:xfrm>
            <a:off x="761069" y="6176089"/>
            <a:ext cx="2225381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ইনকাম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F4D7174-3E6B-4C9D-8A6A-E21EE87A4224}"/>
              </a:ext>
            </a:extLst>
          </p:cNvPr>
          <p:cNvSpPr/>
          <p:nvPr/>
        </p:nvSpPr>
        <p:spPr>
          <a:xfrm>
            <a:off x="3582872" y="6227718"/>
            <a:ext cx="2524708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খরচে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EBADA1E9-CD01-44C3-B595-993835319403}"/>
              </a:ext>
            </a:extLst>
          </p:cNvPr>
          <p:cNvSpPr/>
          <p:nvPr/>
        </p:nvSpPr>
        <p:spPr>
          <a:xfrm>
            <a:off x="7593343" y="6144289"/>
            <a:ext cx="1983367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12A59C3-44C2-465E-A051-1E3F4A84DDDA}"/>
              </a:ext>
            </a:extLst>
          </p:cNvPr>
          <p:cNvSpPr/>
          <p:nvPr/>
        </p:nvSpPr>
        <p:spPr>
          <a:xfrm>
            <a:off x="10596634" y="6168126"/>
            <a:ext cx="1525060" cy="4821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662E477-2109-4911-9F57-2326A8FAD058}"/>
              </a:ext>
            </a:extLst>
          </p:cNvPr>
          <p:cNvSpPr/>
          <p:nvPr/>
        </p:nvSpPr>
        <p:spPr>
          <a:xfrm>
            <a:off x="1" y="14066"/>
            <a:ext cx="12192000" cy="68298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6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32969 0.2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2 -0.00671 L 0.57851 0.315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4557 0.281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0193D123-F2BE-46D3-9B58-111873F88729}"/>
              </a:ext>
            </a:extLst>
          </p:cNvPr>
          <p:cNvSpPr/>
          <p:nvPr/>
        </p:nvSpPr>
        <p:spPr>
          <a:xfrm>
            <a:off x="3482956" y="56225"/>
            <a:ext cx="4705366" cy="1520266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122DB17-31D9-4612-B305-A3E69234F9D1}"/>
              </a:ext>
            </a:extLst>
          </p:cNvPr>
          <p:cNvSpPr/>
          <p:nvPr/>
        </p:nvSpPr>
        <p:spPr>
          <a:xfrm>
            <a:off x="4685127" y="3026476"/>
            <a:ext cx="2113990" cy="12599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34382F-5843-42F2-8BDB-0547F69CCBE0}"/>
              </a:ext>
            </a:extLst>
          </p:cNvPr>
          <p:cNvSpPr/>
          <p:nvPr/>
        </p:nvSpPr>
        <p:spPr>
          <a:xfrm>
            <a:off x="5575278" y="3673531"/>
            <a:ext cx="520722" cy="6128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032A142-08ED-4D76-A6E4-F8D9424BEBC6}"/>
              </a:ext>
            </a:extLst>
          </p:cNvPr>
          <p:cNvSpPr/>
          <p:nvPr/>
        </p:nvSpPr>
        <p:spPr>
          <a:xfrm>
            <a:off x="819150" y="5174806"/>
            <a:ext cx="11239499" cy="1259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102" name="Picture 10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54" y="1623224"/>
            <a:ext cx="341884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8172"/>
            <a:ext cx="12192000" cy="230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700"/>
          </a:p>
        </p:txBody>
      </p:sp>
      <p:grpSp>
        <p:nvGrpSpPr>
          <p:cNvPr id="5" name="Group 4"/>
          <p:cNvGrpSpPr/>
          <p:nvPr/>
        </p:nvGrpSpPr>
        <p:grpSpPr>
          <a:xfrm>
            <a:off x="11593199" y="1500189"/>
            <a:ext cx="1500189" cy="4630460"/>
            <a:chOff x="1633058" y="1828800"/>
            <a:chExt cx="1600201" cy="4939156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7696" y="4545741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90"/>
            <a:ext cx="1500188" cy="4630459"/>
            <a:chOff x="1633058" y="1828800"/>
            <a:chExt cx="1600200" cy="4939155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52195" y="4545740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ন্য</a:t>
              </a:r>
              <a:endParaRPr lang="en-US" sz="12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00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12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70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700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5" y="1"/>
            <a:ext cx="3361024" cy="640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3339" y="0"/>
            <a:ext cx="3157344" cy="6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1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25E-6 0 L -0.77448 -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24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95833E-6 1.48148E-6 L -0.69088 0.0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44" y="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12622" y="1046442"/>
            <a:ext cx="3035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AD0B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AD0B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61636"/>
            <a:ext cx="2743200" cy="365125"/>
          </a:xfrm>
        </p:spPr>
        <p:txBody>
          <a:bodyPr/>
          <a:lstStyle/>
          <a:p>
            <a:pPr algn="ctr"/>
            <a:fld id="{A6D9FC57-5F48-49FD-8089-DF84E66DA46A}" type="datetime1">
              <a:rPr lang="en-US" smtClean="0"/>
              <a:pPr algn="ctr"/>
              <a:t>1/18/2022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1" t="4109" r="28986" b="8219"/>
          <a:stretch/>
        </p:blipFill>
        <p:spPr>
          <a:xfrm>
            <a:off x="5785334" y="2280136"/>
            <a:ext cx="1081495" cy="346077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799" y="3314241"/>
            <a:ext cx="5257800" cy="3200400"/>
          </a:xfrm>
          <a:prstGeom prst="roundRect">
            <a:avLst/>
          </a:prstGeom>
          <a:solidFill>
            <a:schemeClr val="bg2"/>
          </a:solidFill>
          <a:ln w="76200">
            <a:solidFill>
              <a:schemeClr val="bg2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সুরজী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নন্দী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খালিয়া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ইনস্টিটিউশন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০1৭৩৩১৫৯৫৩৯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surajitnandi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1983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s</a:t>
            </a:r>
            <a:r>
              <a:rPr lang="en-US" sz="2400" dirty="0"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71938"/>
            <a:ext cx="2743200" cy="24661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628DDDC-25C3-4FA8-AA5B-0E5C03CCE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616" y="283104"/>
            <a:ext cx="2892935" cy="309265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626CCB5-2BDD-4A15-9394-7C569C3AE722}"/>
              </a:ext>
            </a:extLst>
          </p:cNvPr>
          <p:cNvSpPr/>
          <p:nvPr/>
        </p:nvSpPr>
        <p:spPr>
          <a:xfrm>
            <a:off x="7250723" y="3555527"/>
            <a:ext cx="4495800" cy="3092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শ্রেণিঃনবম-দশম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ই-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194816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77420"/>
            <a:ext cx="6359857" cy="969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BD86B7-0C6B-46B8-AB40-DD678E31A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76" y="1183407"/>
            <a:ext cx="9414446" cy="5320664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5FB8868-90B8-4691-98BD-B33A2A28361E}"/>
              </a:ext>
            </a:extLst>
          </p:cNvPr>
          <p:cNvSpPr/>
          <p:nvPr/>
        </p:nvSpPr>
        <p:spPr>
          <a:xfrm>
            <a:off x="1310186" y="831606"/>
            <a:ext cx="8652670" cy="6852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কমার্সের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বিজ্ঞাপন</a:t>
            </a:r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3F7F9E4-F99F-4712-9CFE-48CAF1EEC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7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267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3F7F9E4-F99F-4712-9CFE-48CAF1EEC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20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B7DBEEC-EBF9-4275-AEAC-127EAC139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905" y="1721551"/>
            <a:ext cx="6638587" cy="4978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77420"/>
            <a:ext cx="6359857" cy="969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715332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C5FB8868-90B8-4691-98BD-B33A2A28361E}"/>
              </a:ext>
            </a:extLst>
          </p:cNvPr>
          <p:cNvSpPr/>
          <p:nvPr/>
        </p:nvSpPr>
        <p:spPr>
          <a:xfrm>
            <a:off x="2552120" y="1097905"/>
            <a:ext cx="6669372" cy="6852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6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6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60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24480285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59F8F7-DAAF-42B6-9BBF-2EF2A033B467}"/>
              </a:ext>
            </a:extLst>
          </p:cNvPr>
          <p:cNvSpPr/>
          <p:nvPr/>
        </p:nvSpPr>
        <p:spPr>
          <a:xfrm>
            <a:off x="0" y="6305559"/>
            <a:ext cx="12192000" cy="491539"/>
          </a:xfrm>
          <a:prstGeom prst="rect">
            <a:avLst/>
          </a:prstGeom>
          <a:gradFill>
            <a:gsLst>
              <a:gs pos="0">
                <a:schemeClr val="tx1"/>
              </a:gs>
              <a:gs pos="93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0B2B341-DC88-4C9E-ADC8-EA6E14CDBBEB}"/>
              </a:ext>
            </a:extLst>
          </p:cNvPr>
          <p:cNvSpPr/>
          <p:nvPr/>
        </p:nvSpPr>
        <p:spPr>
          <a:xfrm>
            <a:off x="0" y="6180988"/>
            <a:ext cx="12192000" cy="1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D617D09-E344-47EB-963F-70EA949DF3CB}"/>
              </a:ext>
            </a:extLst>
          </p:cNvPr>
          <p:cNvSpPr/>
          <p:nvPr/>
        </p:nvSpPr>
        <p:spPr>
          <a:xfrm>
            <a:off x="0" y="5769610"/>
            <a:ext cx="12192000" cy="491540"/>
          </a:xfrm>
          <a:prstGeom prst="rect">
            <a:avLst/>
          </a:prstGeom>
          <a:gradFill>
            <a:gsLst>
              <a:gs pos="0">
                <a:schemeClr val="tx1"/>
              </a:gs>
              <a:gs pos="93000">
                <a:schemeClr val="accent1">
                  <a:lumMod val="45000"/>
                  <a:lumOff val="55000"/>
                </a:schemeClr>
              </a:gs>
              <a:gs pos="90000">
                <a:schemeClr val="accent1">
                  <a:lumMod val="45000"/>
                  <a:lumOff val="55000"/>
                </a:schemeClr>
              </a:gs>
              <a:gs pos="92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3F7F9E4-F99F-4712-9CFE-48CAF1EEC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737FBF6-9A8A-484B-AF49-4B91322B1B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97215"/>
            <a:ext cx="3796277" cy="181533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D0086212-6B45-4996-80DB-46709FEB8797}"/>
              </a:ext>
            </a:extLst>
          </p:cNvPr>
          <p:cNvSpPr/>
          <p:nvPr/>
        </p:nvSpPr>
        <p:spPr>
          <a:xfrm>
            <a:off x="218364" y="1737851"/>
            <a:ext cx="11832609" cy="947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88216E6-7BEE-4A0C-9E4F-86F731C0D6E6}"/>
              </a:ext>
            </a:extLst>
          </p:cNvPr>
          <p:cNvSpPr/>
          <p:nvPr/>
        </p:nvSpPr>
        <p:spPr>
          <a:xfrm>
            <a:off x="218363" y="2903520"/>
            <a:ext cx="11832609" cy="947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অডার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বিক্রেতা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পৌঁছে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50A4578-ADB7-47D5-A558-E3A4FE7C2E4A}"/>
              </a:ext>
            </a:extLst>
          </p:cNvPr>
          <p:cNvSpPr/>
          <p:nvPr/>
        </p:nvSpPr>
        <p:spPr>
          <a:xfrm>
            <a:off x="109182" y="2088141"/>
            <a:ext cx="12082818" cy="1383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7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কমার্স</a:t>
            </a:r>
            <a:r>
              <a:rPr lang="en-US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7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2090564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EDDBF51-5FBC-48CE-813D-1CD3970E9F44}"/>
              </a:ext>
            </a:extLst>
          </p:cNvPr>
          <p:cNvSpPr/>
          <p:nvPr/>
        </p:nvSpPr>
        <p:spPr>
          <a:xfrm>
            <a:off x="232475" y="1728889"/>
            <a:ext cx="11639227" cy="396327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bg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   </a:t>
            </a:r>
          </a:p>
          <a:p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endParaRPr lang="en-US" sz="48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কর্মাসের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কর্মাসের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কর্মাসের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কর্মাসের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0142BB2-8775-457D-9792-E02A12D1F1C0}"/>
              </a:ext>
            </a:extLst>
          </p:cNvPr>
          <p:cNvSpPr/>
          <p:nvPr/>
        </p:nvSpPr>
        <p:spPr>
          <a:xfrm>
            <a:off x="3634154" y="264361"/>
            <a:ext cx="4923692" cy="10761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A38C88F-7A11-461A-8934-879B042F6B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0FD0507-CC2B-4CC4-B2B6-626654196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598" y="1582056"/>
            <a:ext cx="3928210" cy="301686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3093B37F-8FC0-4C46-9492-06F6DAEAF559}"/>
              </a:ext>
            </a:extLst>
          </p:cNvPr>
          <p:cNvGrpSpPr/>
          <p:nvPr/>
        </p:nvGrpSpPr>
        <p:grpSpPr>
          <a:xfrm>
            <a:off x="6550619" y="4973662"/>
            <a:ext cx="5679471" cy="1652246"/>
            <a:chOff x="6550619" y="4973662"/>
            <a:chExt cx="5679471" cy="16522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C25315C7-638F-4A7C-AC05-E791A50CB5CE}"/>
                </a:ext>
              </a:extLst>
            </p:cNvPr>
            <p:cNvSpPr/>
            <p:nvPr/>
          </p:nvSpPr>
          <p:spPr>
            <a:xfrm>
              <a:off x="6550619" y="5236958"/>
              <a:ext cx="5679471" cy="1388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পণ্যের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বিবরণ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সাধারণ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এম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পাঠাচ্ছে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6" name="Arrow: Up 25">
              <a:extLst>
                <a:ext uri="{FF2B5EF4-FFF2-40B4-BE49-F238E27FC236}">
                  <a16:creationId xmlns:a16="http://schemas.microsoft.com/office/drawing/2014/main" xmlns="" id="{A84227C0-582D-40DE-8ECF-B31398E5D99F}"/>
                </a:ext>
              </a:extLst>
            </p:cNvPr>
            <p:cNvSpPr/>
            <p:nvPr/>
          </p:nvSpPr>
          <p:spPr>
            <a:xfrm>
              <a:off x="9046419" y="4973662"/>
              <a:ext cx="340963" cy="44945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6B0953-74D9-4DF5-9ECD-145DE451B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8" y="1382414"/>
            <a:ext cx="5713708" cy="326497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943803-A567-4DFC-AF75-65279A25F835}"/>
              </a:ext>
            </a:extLst>
          </p:cNvPr>
          <p:cNvGrpSpPr/>
          <p:nvPr/>
        </p:nvGrpSpPr>
        <p:grpSpPr>
          <a:xfrm>
            <a:off x="1278505" y="5036742"/>
            <a:ext cx="4362878" cy="1388950"/>
            <a:chOff x="7436280" y="4866262"/>
            <a:chExt cx="4793810" cy="175964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88BB043-5B01-4C9E-ADD4-9D9C9CEED7D4}"/>
                </a:ext>
              </a:extLst>
            </p:cNvPr>
            <p:cNvSpPr/>
            <p:nvPr/>
          </p:nvSpPr>
          <p:spPr>
            <a:xfrm>
              <a:off x="7436280" y="5236958"/>
              <a:ext cx="4793810" cy="13889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পণ্যের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বিজ্ঞাপন</a:t>
              </a:r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xmlns="" id="{28613EE5-940A-45AC-B87F-E9544AA0DBB0}"/>
                </a:ext>
              </a:extLst>
            </p:cNvPr>
            <p:cNvSpPr/>
            <p:nvPr/>
          </p:nvSpPr>
          <p:spPr>
            <a:xfrm>
              <a:off x="9662703" y="4866262"/>
              <a:ext cx="340963" cy="44945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177420"/>
            <a:ext cx="6359857" cy="9695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7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943803-A567-4DFC-AF75-65279A25F835}"/>
              </a:ext>
            </a:extLst>
          </p:cNvPr>
          <p:cNvGrpSpPr/>
          <p:nvPr/>
        </p:nvGrpSpPr>
        <p:grpSpPr>
          <a:xfrm>
            <a:off x="982638" y="5414953"/>
            <a:ext cx="9471547" cy="1388950"/>
            <a:chOff x="6673346" y="4866262"/>
            <a:chExt cx="6161137" cy="175964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088BB043-5B01-4C9E-ADD4-9D9C9CEED7D4}"/>
                </a:ext>
              </a:extLst>
            </p:cNvPr>
            <p:cNvSpPr/>
            <p:nvPr/>
          </p:nvSpPr>
          <p:spPr>
            <a:xfrm>
              <a:off x="6673346" y="5236958"/>
              <a:ext cx="6161137" cy="13889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অনলাইনে</a:t>
              </a:r>
              <a:r>
                <a:rPr lang="en-US" sz="6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আকর্ষণীয়</a:t>
              </a:r>
              <a:r>
                <a:rPr lang="en-US" sz="6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পণ্যের</a:t>
              </a:r>
              <a:r>
                <a:rPr lang="en-US" sz="6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বিজ্ঞাপন</a:t>
              </a:r>
              <a:r>
                <a:rPr lang="en-US" sz="60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22" name="Arrow: Up 21">
              <a:extLst>
                <a:ext uri="{FF2B5EF4-FFF2-40B4-BE49-F238E27FC236}">
                  <a16:creationId xmlns:a16="http://schemas.microsoft.com/office/drawing/2014/main" xmlns="" id="{28613EE5-940A-45AC-B87F-E9544AA0DBB0}"/>
                </a:ext>
              </a:extLst>
            </p:cNvPr>
            <p:cNvSpPr/>
            <p:nvPr/>
          </p:nvSpPr>
          <p:spPr>
            <a:xfrm>
              <a:off x="9662703" y="4866262"/>
              <a:ext cx="340963" cy="44945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BA3B8E1-278D-4C4C-841B-53ECCDEAEB20}"/>
              </a:ext>
            </a:extLst>
          </p:cNvPr>
          <p:cNvGrpSpPr/>
          <p:nvPr/>
        </p:nvGrpSpPr>
        <p:grpSpPr>
          <a:xfrm>
            <a:off x="2087252" y="1470300"/>
            <a:ext cx="8256653" cy="3753024"/>
            <a:chOff x="2087252" y="1099953"/>
            <a:chExt cx="8256653" cy="37530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2146FF43-51AD-4F6C-840F-BDD5CBA47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252" y="1099953"/>
              <a:ext cx="3753024" cy="37530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54B0843-7255-47E2-A7F9-0579BF1C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0276" y="1099953"/>
              <a:ext cx="4503629" cy="3753024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23629" cy="1296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964" y="177420"/>
            <a:ext cx="4281629" cy="7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368</Words>
  <Application>Microsoft Office PowerPoint</Application>
  <PresentationFormat>Custom</PresentationFormat>
  <Paragraphs>122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kri</cp:lastModifiedBy>
  <cp:revision>1161</cp:revision>
  <dcterms:created xsi:type="dcterms:W3CDTF">2020-11-16T03:53:39Z</dcterms:created>
  <dcterms:modified xsi:type="dcterms:W3CDTF">2022-01-18T20:35:00Z</dcterms:modified>
</cp:coreProperties>
</file>