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1.png"/><Relationship Id="rId7" Type="http://schemas.openxmlformats.org/officeDocument/2006/relationships/image" Target="../media/image71.png"/><Relationship Id="rId2" Type="http://schemas.openxmlformats.org/officeDocument/2006/relationships/image" Target="../media/image21.png"/><Relationship Id="rId1" Type="http://schemas.openxmlformats.org/officeDocument/2006/relationships/image" Target="../media/image1.png"/><Relationship Id="rId6" Type="http://schemas.openxmlformats.org/officeDocument/2006/relationships/image" Target="../media/image61.png"/><Relationship Id="rId5" Type="http://schemas.openxmlformats.org/officeDocument/2006/relationships/image" Target="../media/image51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E17DC-9C8A-4E11-93BA-7BC05F8284F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C1085B-CFDE-4A72-A0AB-BB5BE8012DC7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4000" dirty="0"/>
        </a:p>
      </dgm:t>
    </dgm:pt>
    <dgm:pt modelId="{A847B592-6319-4BD8-8D4C-BAB5C3325CC2}" type="parTrans" cxnId="{8477F65A-4254-4102-85C2-287C86C03B9B}">
      <dgm:prSet/>
      <dgm:spPr/>
      <dgm:t>
        <a:bodyPr/>
        <a:lstStyle/>
        <a:p>
          <a:endParaRPr lang="en-US" sz="2800"/>
        </a:p>
      </dgm:t>
    </dgm:pt>
    <dgm:pt modelId="{B9564255-FE8D-4B56-941D-690C22B23EF2}" type="sibTrans" cxnId="{8477F65A-4254-4102-85C2-287C86C03B9B}">
      <dgm:prSet custT="1"/>
      <dgm:spPr/>
      <dgm:t>
        <a:bodyPr/>
        <a:lstStyle/>
        <a:p>
          <a:endParaRPr lang="en-US" sz="2800"/>
        </a:p>
      </dgm:t>
    </dgm:pt>
    <dgm:pt modelId="{228E5691-7D2C-4730-A663-40FCAE59CD8D}">
      <dgm:prSet phldrT="[Text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4000" dirty="0"/>
        </a:p>
      </dgm:t>
    </dgm:pt>
    <dgm:pt modelId="{39966A1C-6B3B-4E4D-9370-627ED4CBD8C1}" type="parTrans" cxnId="{5367EB45-4DDB-4F39-AB19-D5CEE1FBD675}">
      <dgm:prSet/>
      <dgm:spPr/>
      <dgm:t>
        <a:bodyPr/>
        <a:lstStyle/>
        <a:p>
          <a:endParaRPr lang="en-US" sz="2800"/>
        </a:p>
      </dgm:t>
    </dgm:pt>
    <dgm:pt modelId="{6502145A-D941-458F-9885-4B09F31E4D71}" type="sibTrans" cxnId="{5367EB45-4DDB-4F39-AB19-D5CEE1FBD675}">
      <dgm:prSet custT="1"/>
      <dgm:spPr/>
      <dgm:t>
        <a:bodyPr/>
        <a:lstStyle/>
        <a:p>
          <a:endParaRPr lang="en-US" sz="2800"/>
        </a:p>
      </dgm:t>
    </dgm:pt>
    <dgm:pt modelId="{5EED3465-634D-4ECE-8159-CDA5865C3531}">
      <dgm:prSet phldrT="[Text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4000" dirty="0"/>
        </a:p>
      </dgm:t>
    </dgm:pt>
    <dgm:pt modelId="{7DC1CAE2-FA56-46C3-9959-8812D5D33650}" type="parTrans" cxnId="{21E615E2-1491-4FB5-B9B7-BA4A5ED077D9}">
      <dgm:prSet/>
      <dgm:spPr/>
      <dgm:t>
        <a:bodyPr/>
        <a:lstStyle/>
        <a:p>
          <a:endParaRPr lang="en-US" sz="2800"/>
        </a:p>
      </dgm:t>
    </dgm:pt>
    <dgm:pt modelId="{F3C55706-F461-4C25-9C5A-676857DD469B}" type="sibTrans" cxnId="{21E615E2-1491-4FB5-B9B7-BA4A5ED077D9}">
      <dgm:prSet custT="1"/>
      <dgm:spPr/>
      <dgm:t>
        <a:bodyPr/>
        <a:lstStyle/>
        <a:p>
          <a:endParaRPr lang="en-US" sz="2800"/>
        </a:p>
      </dgm:t>
    </dgm:pt>
    <dgm:pt modelId="{81BE7573-90D8-4997-A4DC-5C806E3AC1A0}">
      <dgm:prSet phldrT="[Text]" phldr="1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4000" dirty="0"/>
        </a:p>
      </dgm:t>
    </dgm:pt>
    <dgm:pt modelId="{3D63C970-B597-41B4-9CAC-C931A02934D6}" type="parTrans" cxnId="{D813CCA2-8D5D-4825-A592-04D76E29241E}">
      <dgm:prSet/>
      <dgm:spPr/>
      <dgm:t>
        <a:bodyPr/>
        <a:lstStyle/>
        <a:p>
          <a:endParaRPr lang="en-US" sz="2800"/>
        </a:p>
      </dgm:t>
    </dgm:pt>
    <dgm:pt modelId="{AEAA5113-6A85-4FDB-94A2-C166DF3BA44A}" type="sibTrans" cxnId="{D813CCA2-8D5D-4825-A592-04D76E29241E}">
      <dgm:prSet custT="1"/>
      <dgm:spPr/>
      <dgm:t>
        <a:bodyPr/>
        <a:lstStyle/>
        <a:p>
          <a:endParaRPr lang="en-US" sz="2800"/>
        </a:p>
      </dgm:t>
    </dgm:pt>
    <dgm:pt modelId="{4B29A70B-F9FE-4D4F-9BC7-B18D514E50EE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sz="6600"/>
        </a:p>
      </dgm:t>
    </dgm:pt>
    <dgm:pt modelId="{759684F1-9531-459F-B027-E4143CDF05E1}" type="parTrans" cxnId="{176D1859-654A-4B4F-9A64-B30213646B15}">
      <dgm:prSet/>
      <dgm:spPr/>
      <dgm:t>
        <a:bodyPr/>
        <a:lstStyle/>
        <a:p>
          <a:endParaRPr lang="en-US" sz="2800"/>
        </a:p>
      </dgm:t>
    </dgm:pt>
    <dgm:pt modelId="{7DFDD137-4093-495C-8A6C-DC9DFD877601}" type="sibTrans" cxnId="{176D1859-654A-4B4F-9A64-B30213646B15}">
      <dgm:prSet custT="1"/>
      <dgm:spPr/>
      <dgm:t>
        <a:bodyPr/>
        <a:lstStyle/>
        <a:p>
          <a:endParaRPr lang="en-US" sz="2800"/>
        </a:p>
      </dgm:t>
    </dgm:pt>
    <dgm:pt modelId="{2EFADE0E-6495-473C-8278-1CC0AF5ADCB1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sz="6600"/>
        </a:p>
      </dgm:t>
    </dgm:pt>
    <dgm:pt modelId="{37AA71F0-7E93-4935-ABA0-0FCC6930794C}" type="parTrans" cxnId="{16C910AD-4549-42CC-866C-936EEC8C3032}">
      <dgm:prSet/>
      <dgm:spPr/>
      <dgm:t>
        <a:bodyPr/>
        <a:lstStyle/>
        <a:p>
          <a:endParaRPr lang="en-US" sz="2800"/>
        </a:p>
      </dgm:t>
    </dgm:pt>
    <dgm:pt modelId="{D7946C66-C60A-4564-B2FD-494C10A02C99}" type="sibTrans" cxnId="{16C910AD-4549-42CC-866C-936EEC8C3032}">
      <dgm:prSet custT="1"/>
      <dgm:spPr/>
      <dgm:t>
        <a:bodyPr/>
        <a:lstStyle/>
        <a:p>
          <a:endParaRPr lang="en-US" sz="2800"/>
        </a:p>
      </dgm:t>
    </dgm:pt>
    <dgm:pt modelId="{BBC04910-3113-475D-9ACD-3857439E373B}">
      <dgm:prSet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 sz="6600"/>
        </a:p>
      </dgm:t>
    </dgm:pt>
    <dgm:pt modelId="{22E78C6B-A8A3-4631-9CF1-7B46178183C7}" type="parTrans" cxnId="{8B32AEEC-C2CB-46CE-912C-710427622FCB}">
      <dgm:prSet/>
      <dgm:spPr/>
      <dgm:t>
        <a:bodyPr/>
        <a:lstStyle/>
        <a:p>
          <a:endParaRPr lang="en-US" sz="2800"/>
        </a:p>
      </dgm:t>
    </dgm:pt>
    <dgm:pt modelId="{F9B4040F-07FB-4073-8403-5AB6ADB42586}" type="sibTrans" cxnId="{8B32AEEC-C2CB-46CE-912C-710427622FCB}">
      <dgm:prSet custT="1"/>
      <dgm:spPr/>
      <dgm:t>
        <a:bodyPr/>
        <a:lstStyle/>
        <a:p>
          <a:endParaRPr lang="en-US" sz="2800"/>
        </a:p>
      </dgm:t>
    </dgm:pt>
    <dgm:pt modelId="{4E20B446-8C80-428E-96AA-EE1FA644812D}">
      <dgm:prSet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 sz="6600"/>
        </a:p>
      </dgm:t>
    </dgm:pt>
    <dgm:pt modelId="{DAE3031D-35CC-4BE9-B80E-E4F6B7AFB1B7}" type="parTrans" cxnId="{4ED47187-9040-495F-B6DD-C8D2C9F1CD73}">
      <dgm:prSet/>
      <dgm:spPr/>
      <dgm:t>
        <a:bodyPr/>
        <a:lstStyle/>
        <a:p>
          <a:endParaRPr lang="en-US" sz="2800"/>
        </a:p>
      </dgm:t>
    </dgm:pt>
    <dgm:pt modelId="{122C5106-3F63-490A-B648-E14E5C795993}" type="sibTrans" cxnId="{4ED47187-9040-495F-B6DD-C8D2C9F1CD73}">
      <dgm:prSet custT="1"/>
      <dgm:spPr/>
      <dgm:t>
        <a:bodyPr/>
        <a:lstStyle/>
        <a:p>
          <a:endParaRPr lang="en-US" sz="2800"/>
        </a:p>
      </dgm:t>
    </dgm:pt>
    <dgm:pt modelId="{326AB1B6-9BEC-4560-88BB-D650B2DE82FE}" type="pres">
      <dgm:prSet presAssocID="{922E17DC-9C8A-4E11-93BA-7BC05F8284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1E1C1-E159-4C4E-B72A-8D78533141A9}" type="pres">
      <dgm:prSet presAssocID="{44C1085B-CFDE-4A72-A0AB-BB5BE8012DC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B34AA-988B-416E-B4DC-1F41D66897F5}" type="pres">
      <dgm:prSet presAssocID="{B9564255-FE8D-4B56-941D-690C22B23EF2}" presName="sibTrans" presStyleLbl="sibTrans2D1" presStyleIdx="0" presStyleCnt="8"/>
      <dgm:spPr/>
      <dgm:t>
        <a:bodyPr/>
        <a:lstStyle/>
        <a:p>
          <a:endParaRPr lang="en-US"/>
        </a:p>
      </dgm:t>
    </dgm:pt>
    <dgm:pt modelId="{820DE795-FF52-44B8-B549-162BA25BF95B}" type="pres">
      <dgm:prSet presAssocID="{B9564255-FE8D-4B56-941D-690C22B23EF2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AE1D031C-47FC-4A41-9930-D6205EB9B945}" type="pres">
      <dgm:prSet presAssocID="{228E5691-7D2C-4730-A663-40FCAE59CD8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E2EF8-EE4A-4463-BFF3-493FEC3C87AB}" type="pres">
      <dgm:prSet presAssocID="{6502145A-D941-458F-9885-4B09F31E4D71}" presName="sibTrans" presStyleLbl="sibTrans2D1" presStyleIdx="1" presStyleCnt="8"/>
      <dgm:spPr/>
      <dgm:t>
        <a:bodyPr/>
        <a:lstStyle/>
        <a:p>
          <a:endParaRPr lang="en-US"/>
        </a:p>
      </dgm:t>
    </dgm:pt>
    <dgm:pt modelId="{398CF7C7-ED50-4844-816D-9023D27C05C2}" type="pres">
      <dgm:prSet presAssocID="{6502145A-D941-458F-9885-4B09F31E4D71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6370BD3A-8D3F-4FD1-8C21-3D55B0593AA0}" type="pres">
      <dgm:prSet presAssocID="{5EED3465-634D-4ECE-8159-CDA5865C353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E7669-C7B9-4D00-95E4-821402542FBD}" type="pres">
      <dgm:prSet presAssocID="{F3C55706-F461-4C25-9C5A-676857DD469B}" presName="sibTrans" presStyleLbl="sibTrans2D1" presStyleIdx="2" presStyleCnt="8"/>
      <dgm:spPr/>
      <dgm:t>
        <a:bodyPr/>
        <a:lstStyle/>
        <a:p>
          <a:endParaRPr lang="en-US"/>
        </a:p>
      </dgm:t>
    </dgm:pt>
    <dgm:pt modelId="{79F5C34E-BE01-4949-948D-CF43628E5611}" type="pres">
      <dgm:prSet presAssocID="{F3C55706-F461-4C25-9C5A-676857DD469B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9BAD7502-408C-4816-A62F-FFDC5EF8B3DA}" type="pres">
      <dgm:prSet presAssocID="{81BE7573-90D8-4997-A4DC-5C806E3AC1A0}" presName="node" presStyleLbl="node1" presStyleIdx="3" presStyleCnt="8" custRadScaleRad="98218" custRadScaleInc="2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EA64B-9DAA-4C80-997E-434DA6181C63}" type="pres">
      <dgm:prSet presAssocID="{AEAA5113-6A85-4FDB-94A2-C166DF3BA44A}" presName="sibTrans" presStyleLbl="sibTrans2D1" presStyleIdx="3" presStyleCnt="8"/>
      <dgm:spPr/>
      <dgm:t>
        <a:bodyPr/>
        <a:lstStyle/>
        <a:p>
          <a:endParaRPr lang="en-US"/>
        </a:p>
      </dgm:t>
    </dgm:pt>
    <dgm:pt modelId="{A80F84F5-D863-4AE2-A26D-B704BAD89DE3}" type="pres">
      <dgm:prSet presAssocID="{AEAA5113-6A85-4FDB-94A2-C166DF3BA44A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4E4567A8-7217-4B03-BEB4-F144E90939DB}" type="pres">
      <dgm:prSet presAssocID="{4B29A70B-F9FE-4D4F-9BC7-B18D514E50EE}" presName="node" presStyleLbl="node1" presStyleIdx="4" presStyleCnt="8" custRadScaleRad="100817" custRadScaleInc="2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8F267-E93F-479A-B035-EBE5E4BEBA60}" type="pres">
      <dgm:prSet presAssocID="{7DFDD137-4093-495C-8A6C-DC9DFD877601}" presName="sibTrans" presStyleLbl="sibTrans2D1" presStyleIdx="4" presStyleCnt="8"/>
      <dgm:spPr/>
      <dgm:t>
        <a:bodyPr/>
        <a:lstStyle/>
        <a:p>
          <a:endParaRPr lang="en-US"/>
        </a:p>
      </dgm:t>
    </dgm:pt>
    <dgm:pt modelId="{19ACC03D-86B1-4315-93FE-610C525A253A}" type="pres">
      <dgm:prSet presAssocID="{7DFDD137-4093-495C-8A6C-DC9DFD877601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7F50B46-FDE5-498B-9E52-98382F6A08D9}" type="pres">
      <dgm:prSet presAssocID="{2EFADE0E-6495-473C-8278-1CC0AF5ADCB1}" presName="node" presStyleLbl="node1" presStyleIdx="5" presStyleCnt="8" custRadScaleRad="99174" custRadScaleInc="2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F29D9-5E4E-444A-83DC-74EE6E997949}" type="pres">
      <dgm:prSet presAssocID="{D7946C66-C60A-4564-B2FD-494C10A02C99}" presName="sibTrans" presStyleLbl="sibTrans2D1" presStyleIdx="5" presStyleCnt="8"/>
      <dgm:spPr/>
      <dgm:t>
        <a:bodyPr/>
        <a:lstStyle/>
        <a:p>
          <a:endParaRPr lang="en-US"/>
        </a:p>
      </dgm:t>
    </dgm:pt>
    <dgm:pt modelId="{953ABF9D-8230-4A93-A646-5958AD1FE41D}" type="pres">
      <dgm:prSet presAssocID="{D7946C66-C60A-4564-B2FD-494C10A02C9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7D989E67-A645-4963-AE92-C58F5C9433F7}" type="pres">
      <dgm:prSet presAssocID="{BBC04910-3113-475D-9ACD-3857439E373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D66B0-FD84-4CCB-8428-820E5B95EC4F}" type="pres">
      <dgm:prSet presAssocID="{F9B4040F-07FB-4073-8403-5AB6ADB42586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152BC5D-7BAC-4EDF-A87B-5D00C216A6E8}" type="pres">
      <dgm:prSet presAssocID="{F9B4040F-07FB-4073-8403-5AB6ADB42586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253E0483-44C1-4BB3-AEC9-3676794E2F67}" type="pres">
      <dgm:prSet presAssocID="{4E20B446-8C80-428E-96AA-EE1FA644812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EF22F-BDEE-47DA-819B-297A1A44EAB6}" type="pres">
      <dgm:prSet presAssocID="{122C5106-3F63-490A-B648-E14E5C795993}" presName="sibTrans" presStyleLbl="sibTrans2D1" presStyleIdx="7" presStyleCnt="8"/>
      <dgm:spPr/>
      <dgm:t>
        <a:bodyPr/>
        <a:lstStyle/>
        <a:p>
          <a:endParaRPr lang="en-US"/>
        </a:p>
      </dgm:t>
    </dgm:pt>
    <dgm:pt modelId="{ABB46195-7FE9-4F49-BC3F-065D81153085}" type="pres">
      <dgm:prSet presAssocID="{122C5106-3F63-490A-B648-E14E5C795993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9F602E49-3CF8-448D-A8E9-25041E0044A2}" type="presOf" srcId="{F3C55706-F461-4C25-9C5A-676857DD469B}" destId="{794E7669-C7B9-4D00-95E4-821402542FBD}" srcOrd="0" destOrd="0" presId="urn:microsoft.com/office/officeart/2005/8/layout/cycle2"/>
    <dgm:cxn modelId="{8477F65A-4254-4102-85C2-287C86C03B9B}" srcId="{922E17DC-9C8A-4E11-93BA-7BC05F8284F5}" destId="{44C1085B-CFDE-4A72-A0AB-BB5BE8012DC7}" srcOrd="0" destOrd="0" parTransId="{A847B592-6319-4BD8-8D4C-BAB5C3325CC2}" sibTransId="{B9564255-FE8D-4B56-941D-690C22B23EF2}"/>
    <dgm:cxn modelId="{2FCCEEC8-02BE-4A74-A08B-697F7F21498B}" type="presOf" srcId="{BBC04910-3113-475D-9ACD-3857439E373B}" destId="{7D989E67-A645-4963-AE92-C58F5C9433F7}" srcOrd="0" destOrd="0" presId="urn:microsoft.com/office/officeart/2005/8/layout/cycle2"/>
    <dgm:cxn modelId="{DFE8BE54-BDBF-4AD1-81F1-4E319CA5239C}" type="presOf" srcId="{122C5106-3F63-490A-B648-E14E5C795993}" destId="{066EF22F-BDEE-47DA-819B-297A1A44EAB6}" srcOrd="0" destOrd="0" presId="urn:microsoft.com/office/officeart/2005/8/layout/cycle2"/>
    <dgm:cxn modelId="{C81BAC77-DC04-42EB-A250-B2B5DB285601}" type="presOf" srcId="{81BE7573-90D8-4997-A4DC-5C806E3AC1A0}" destId="{9BAD7502-408C-4816-A62F-FFDC5EF8B3DA}" srcOrd="0" destOrd="0" presId="urn:microsoft.com/office/officeart/2005/8/layout/cycle2"/>
    <dgm:cxn modelId="{50A3D9AD-72A6-476C-A60A-199A734A9D4F}" type="presOf" srcId="{922E17DC-9C8A-4E11-93BA-7BC05F8284F5}" destId="{326AB1B6-9BEC-4560-88BB-D650B2DE82FE}" srcOrd="0" destOrd="0" presId="urn:microsoft.com/office/officeart/2005/8/layout/cycle2"/>
    <dgm:cxn modelId="{DE89BFE2-DFEF-46E9-A402-4937810E8248}" type="presOf" srcId="{122C5106-3F63-490A-B648-E14E5C795993}" destId="{ABB46195-7FE9-4F49-BC3F-065D81153085}" srcOrd="1" destOrd="0" presId="urn:microsoft.com/office/officeart/2005/8/layout/cycle2"/>
    <dgm:cxn modelId="{16C910AD-4549-42CC-866C-936EEC8C3032}" srcId="{922E17DC-9C8A-4E11-93BA-7BC05F8284F5}" destId="{2EFADE0E-6495-473C-8278-1CC0AF5ADCB1}" srcOrd="5" destOrd="0" parTransId="{37AA71F0-7E93-4935-ABA0-0FCC6930794C}" sibTransId="{D7946C66-C60A-4564-B2FD-494C10A02C99}"/>
    <dgm:cxn modelId="{4ED47187-9040-495F-B6DD-C8D2C9F1CD73}" srcId="{922E17DC-9C8A-4E11-93BA-7BC05F8284F5}" destId="{4E20B446-8C80-428E-96AA-EE1FA644812D}" srcOrd="7" destOrd="0" parTransId="{DAE3031D-35CC-4BE9-B80E-E4F6B7AFB1B7}" sibTransId="{122C5106-3F63-490A-B648-E14E5C795993}"/>
    <dgm:cxn modelId="{7F259344-F8D6-43B4-A8C2-7CA6E5C70BA3}" type="presOf" srcId="{AEAA5113-6A85-4FDB-94A2-C166DF3BA44A}" destId="{9E7EA64B-9DAA-4C80-997E-434DA6181C63}" srcOrd="0" destOrd="0" presId="urn:microsoft.com/office/officeart/2005/8/layout/cycle2"/>
    <dgm:cxn modelId="{0241BA85-40D6-41A4-BDB7-B397E938E44E}" type="presOf" srcId="{6502145A-D941-458F-9885-4B09F31E4D71}" destId="{E65E2EF8-EE4A-4463-BFF3-493FEC3C87AB}" srcOrd="0" destOrd="0" presId="urn:microsoft.com/office/officeart/2005/8/layout/cycle2"/>
    <dgm:cxn modelId="{7050A46A-59EC-49C6-A9D0-A574D3091C3C}" type="presOf" srcId="{44C1085B-CFDE-4A72-A0AB-BB5BE8012DC7}" destId="{2061E1C1-E159-4C4E-B72A-8D78533141A9}" srcOrd="0" destOrd="0" presId="urn:microsoft.com/office/officeart/2005/8/layout/cycle2"/>
    <dgm:cxn modelId="{D1FD3414-5641-4E61-ACCA-2DDE5DA3540E}" type="presOf" srcId="{F9B4040F-07FB-4073-8403-5AB6ADB42586}" destId="{AD5D66B0-FD84-4CCB-8428-820E5B95EC4F}" srcOrd="0" destOrd="0" presId="urn:microsoft.com/office/officeart/2005/8/layout/cycle2"/>
    <dgm:cxn modelId="{5EE9ED93-9A57-4796-B1B5-88CDDC01CDCB}" type="presOf" srcId="{F9B4040F-07FB-4073-8403-5AB6ADB42586}" destId="{A152BC5D-7BAC-4EDF-A87B-5D00C216A6E8}" srcOrd="1" destOrd="0" presId="urn:microsoft.com/office/officeart/2005/8/layout/cycle2"/>
    <dgm:cxn modelId="{176D1859-654A-4B4F-9A64-B30213646B15}" srcId="{922E17DC-9C8A-4E11-93BA-7BC05F8284F5}" destId="{4B29A70B-F9FE-4D4F-9BC7-B18D514E50EE}" srcOrd="4" destOrd="0" parTransId="{759684F1-9531-459F-B027-E4143CDF05E1}" sibTransId="{7DFDD137-4093-495C-8A6C-DC9DFD877601}"/>
    <dgm:cxn modelId="{5367EB45-4DDB-4F39-AB19-D5CEE1FBD675}" srcId="{922E17DC-9C8A-4E11-93BA-7BC05F8284F5}" destId="{228E5691-7D2C-4730-A663-40FCAE59CD8D}" srcOrd="1" destOrd="0" parTransId="{39966A1C-6B3B-4E4D-9370-627ED4CBD8C1}" sibTransId="{6502145A-D941-458F-9885-4B09F31E4D71}"/>
    <dgm:cxn modelId="{8B32AEEC-C2CB-46CE-912C-710427622FCB}" srcId="{922E17DC-9C8A-4E11-93BA-7BC05F8284F5}" destId="{BBC04910-3113-475D-9ACD-3857439E373B}" srcOrd="6" destOrd="0" parTransId="{22E78C6B-A8A3-4631-9CF1-7B46178183C7}" sibTransId="{F9B4040F-07FB-4073-8403-5AB6ADB42586}"/>
    <dgm:cxn modelId="{3C1D45AA-ADEC-484F-99F3-22033A1A8D2D}" type="presOf" srcId="{5EED3465-634D-4ECE-8159-CDA5865C3531}" destId="{6370BD3A-8D3F-4FD1-8C21-3D55B0593AA0}" srcOrd="0" destOrd="0" presId="urn:microsoft.com/office/officeart/2005/8/layout/cycle2"/>
    <dgm:cxn modelId="{273DEB44-AA9F-4BF6-AA66-C8BA0D36C9DF}" type="presOf" srcId="{7DFDD137-4093-495C-8A6C-DC9DFD877601}" destId="{FB58F267-E93F-479A-B035-EBE5E4BEBA60}" srcOrd="0" destOrd="0" presId="urn:microsoft.com/office/officeart/2005/8/layout/cycle2"/>
    <dgm:cxn modelId="{DDF5E1B9-6FD3-4B4B-8FEE-689DBF25E3FE}" type="presOf" srcId="{4B29A70B-F9FE-4D4F-9BC7-B18D514E50EE}" destId="{4E4567A8-7217-4B03-BEB4-F144E90939DB}" srcOrd="0" destOrd="0" presId="urn:microsoft.com/office/officeart/2005/8/layout/cycle2"/>
    <dgm:cxn modelId="{8D5EFDA9-5899-4F28-8238-C6F2480AC250}" type="presOf" srcId="{7DFDD137-4093-495C-8A6C-DC9DFD877601}" destId="{19ACC03D-86B1-4315-93FE-610C525A253A}" srcOrd="1" destOrd="0" presId="urn:microsoft.com/office/officeart/2005/8/layout/cycle2"/>
    <dgm:cxn modelId="{1FAAFA38-1426-435E-A771-5948709048C4}" type="presOf" srcId="{228E5691-7D2C-4730-A663-40FCAE59CD8D}" destId="{AE1D031C-47FC-4A41-9930-D6205EB9B945}" srcOrd="0" destOrd="0" presId="urn:microsoft.com/office/officeart/2005/8/layout/cycle2"/>
    <dgm:cxn modelId="{20A7EE6C-1F9C-4827-A574-C30D579B02D0}" type="presOf" srcId="{AEAA5113-6A85-4FDB-94A2-C166DF3BA44A}" destId="{A80F84F5-D863-4AE2-A26D-B704BAD89DE3}" srcOrd="1" destOrd="0" presId="urn:microsoft.com/office/officeart/2005/8/layout/cycle2"/>
    <dgm:cxn modelId="{1BC72662-73C2-485A-837C-6123A1E0DE17}" type="presOf" srcId="{4E20B446-8C80-428E-96AA-EE1FA644812D}" destId="{253E0483-44C1-4BB3-AEC9-3676794E2F67}" srcOrd="0" destOrd="0" presId="urn:microsoft.com/office/officeart/2005/8/layout/cycle2"/>
    <dgm:cxn modelId="{7CC27584-517F-4CC8-9B2A-0DAD8A876CF1}" type="presOf" srcId="{D7946C66-C60A-4564-B2FD-494C10A02C99}" destId="{98FF29D9-5E4E-444A-83DC-74EE6E997949}" srcOrd="0" destOrd="0" presId="urn:microsoft.com/office/officeart/2005/8/layout/cycle2"/>
    <dgm:cxn modelId="{D813CCA2-8D5D-4825-A592-04D76E29241E}" srcId="{922E17DC-9C8A-4E11-93BA-7BC05F8284F5}" destId="{81BE7573-90D8-4997-A4DC-5C806E3AC1A0}" srcOrd="3" destOrd="0" parTransId="{3D63C970-B597-41B4-9CAC-C931A02934D6}" sibTransId="{AEAA5113-6A85-4FDB-94A2-C166DF3BA44A}"/>
    <dgm:cxn modelId="{21E615E2-1491-4FB5-B9B7-BA4A5ED077D9}" srcId="{922E17DC-9C8A-4E11-93BA-7BC05F8284F5}" destId="{5EED3465-634D-4ECE-8159-CDA5865C3531}" srcOrd="2" destOrd="0" parTransId="{7DC1CAE2-FA56-46C3-9959-8812D5D33650}" sibTransId="{F3C55706-F461-4C25-9C5A-676857DD469B}"/>
    <dgm:cxn modelId="{D50CB957-452D-4ABF-AF13-F9AAACB7F287}" type="presOf" srcId="{2EFADE0E-6495-473C-8278-1CC0AF5ADCB1}" destId="{F7F50B46-FDE5-498B-9E52-98382F6A08D9}" srcOrd="0" destOrd="0" presId="urn:microsoft.com/office/officeart/2005/8/layout/cycle2"/>
    <dgm:cxn modelId="{3DD0F134-762B-449C-B81F-21765A923BD7}" type="presOf" srcId="{B9564255-FE8D-4B56-941D-690C22B23EF2}" destId="{820DE795-FF52-44B8-B549-162BA25BF95B}" srcOrd="1" destOrd="0" presId="urn:microsoft.com/office/officeart/2005/8/layout/cycle2"/>
    <dgm:cxn modelId="{0DA86064-255C-49C7-AC09-02D248D15324}" type="presOf" srcId="{D7946C66-C60A-4564-B2FD-494C10A02C99}" destId="{953ABF9D-8230-4A93-A646-5958AD1FE41D}" srcOrd="1" destOrd="0" presId="urn:microsoft.com/office/officeart/2005/8/layout/cycle2"/>
    <dgm:cxn modelId="{0E15DB78-3FC6-4F96-8444-157495E34219}" type="presOf" srcId="{B9564255-FE8D-4B56-941D-690C22B23EF2}" destId="{64BB34AA-988B-416E-B4DC-1F41D66897F5}" srcOrd="0" destOrd="0" presId="urn:microsoft.com/office/officeart/2005/8/layout/cycle2"/>
    <dgm:cxn modelId="{BE069D8A-E38C-41DD-8A18-1C3456947843}" type="presOf" srcId="{6502145A-D941-458F-9885-4B09F31E4D71}" destId="{398CF7C7-ED50-4844-816D-9023D27C05C2}" srcOrd="1" destOrd="0" presId="urn:microsoft.com/office/officeart/2005/8/layout/cycle2"/>
    <dgm:cxn modelId="{3096786E-E839-48B1-B394-F467478E3BD1}" type="presOf" srcId="{F3C55706-F461-4C25-9C5A-676857DD469B}" destId="{79F5C34E-BE01-4949-948D-CF43628E5611}" srcOrd="1" destOrd="0" presId="urn:microsoft.com/office/officeart/2005/8/layout/cycle2"/>
    <dgm:cxn modelId="{7F8E93B9-12FC-4D7D-84E4-4AE4F1C45683}" type="presParOf" srcId="{326AB1B6-9BEC-4560-88BB-D650B2DE82FE}" destId="{2061E1C1-E159-4C4E-B72A-8D78533141A9}" srcOrd="0" destOrd="0" presId="urn:microsoft.com/office/officeart/2005/8/layout/cycle2"/>
    <dgm:cxn modelId="{98D68D42-4B78-4DEF-854A-468D142A12A1}" type="presParOf" srcId="{326AB1B6-9BEC-4560-88BB-D650B2DE82FE}" destId="{64BB34AA-988B-416E-B4DC-1F41D66897F5}" srcOrd="1" destOrd="0" presId="urn:microsoft.com/office/officeart/2005/8/layout/cycle2"/>
    <dgm:cxn modelId="{639851C4-4502-4366-883A-CCEA4C2AE65F}" type="presParOf" srcId="{64BB34AA-988B-416E-B4DC-1F41D66897F5}" destId="{820DE795-FF52-44B8-B549-162BA25BF95B}" srcOrd="0" destOrd="0" presId="urn:microsoft.com/office/officeart/2005/8/layout/cycle2"/>
    <dgm:cxn modelId="{5086ECDF-3135-4CB0-A21B-E2022BBC3457}" type="presParOf" srcId="{326AB1B6-9BEC-4560-88BB-D650B2DE82FE}" destId="{AE1D031C-47FC-4A41-9930-D6205EB9B945}" srcOrd="2" destOrd="0" presId="urn:microsoft.com/office/officeart/2005/8/layout/cycle2"/>
    <dgm:cxn modelId="{48C8837F-682C-4358-BA62-1740A5963640}" type="presParOf" srcId="{326AB1B6-9BEC-4560-88BB-D650B2DE82FE}" destId="{E65E2EF8-EE4A-4463-BFF3-493FEC3C87AB}" srcOrd="3" destOrd="0" presId="urn:microsoft.com/office/officeart/2005/8/layout/cycle2"/>
    <dgm:cxn modelId="{1D26FE19-AFD7-46B0-AF0A-880CECB70C3A}" type="presParOf" srcId="{E65E2EF8-EE4A-4463-BFF3-493FEC3C87AB}" destId="{398CF7C7-ED50-4844-816D-9023D27C05C2}" srcOrd="0" destOrd="0" presId="urn:microsoft.com/office/officeart/2005/8/layout/cycle2"/>
    <dgm:cxn modelId="{753DCEBD-E53F-4D91-8DE3-86AAC6A13C69}" type="presParOf" srcId="{326AB1B6-9BEC-4560-88BB-D650B2DE82FE}" destId="{6370BD3A-8D3F-4FD1-8C21-3D55B0593AA0}" srcOrd="4" destOrd="0" presId="urn:microsoft.com/office/officeart/2005/8/layout/cycle2"/>
    <dgm:cxn modelId="{80A6D366-A5D7-4615-B10F-E5D05F8AF99A}" type="presParOf" srcId="{326AB1B6-9BEC-4560-88BB-D650B2DE82FE}" destId="{794E7669-C7B9-4D00-95E4-821402542FBD}" srcOrd="5" destOrd="0" presId="urn:microsoft.com/office/officeart/2005/8/layout/cycle2"/>
    <dgm:cxn modelId="{2F20B4B7-DFE2-44FD-980F-075DA34EE4E8}" type="presParOf" srcId="{794E7669-C7B9-4D00-95E4-821402542FBD}" destId="{79F5C34E-BE01-4949-948D-CF43628E5611}" srcOrd="0" destOrd="0" presId="urn:microsoft.com/office/officeart/2005/8/layout/cycle2"/>
    <dgm:cxn modelId="{30F79113-237B-4AD4-B49F-FD8735B8369D}" type="presParOf" srcId="{326AB1B6-9BEC-4560-88BB-D650B2DE82FE}" destId="{9BAD7502-408C-4816-A62F-FFDC5EF8B3DA}" srcOrd="6" destOrd="0" presId="urn:microsoft.com/office/officeart/2005/8/layout/cycle2"/>
    <dgm:cxn modelId="{477BF07B-C1FE-42CF-9D81-3A4E269727BC}" type="presParOf" srcId="{326AB1B6-9BEC-4560-88BB-D650B2DE82FE}" destId="{9E7EA64B-9DAA-4C80-997E-434DA6181C63}" srcOrd="7" destOrd="0" presId="urn:microsoft.com/office/officeart/2005/8/layout/cycle2"/>
    <dgm:cxn modelId="{3A5CB1E2-80BC-4018-B6C0-6862028B7FBA}" type="presParOf" srcId="{9E7EA64B-9DAA-4C80-997E-434DA6181C63}" destId="{A80F84F5-D863-4AE2-A26D-B704BAD89DE3}" srcOrd="0" destOrd="0" presId="urn:microsoft.com/office/officeart/2005/8/layout/cycle2"/>
    <dgm:cxn modelId="{22111BF8-6F77-4021-952B-C4C325C70FF1}" type="presParOf" srcId="{326AB1B6-9BEC-4560-88BB-D650B2DE82FE}" destId="{4E4567A8-7217-4B03-BEB4-F144E90939DB}" srcOrd="8" destOrd="0" presId="urn:microsoft.com/office/officeart/2005/8/layout/cycle2"/>
    <dgm:cxn modelId="{DB27CCE5-D28E-4A23-BA49-00FE70D8170E}" type="presParOf" srcId="{326AB1B6-9BEC-4560-88BB-D650B2DE82FE}" destId="{FB58F267-E93F-479A-B035-EBE5E4BEBA60}" srcOrd="9" destOrd="0" presId="urn:microsoft.com/office/officeart/2005/8/layout/cycle2"/>
    <dgm:cxn modelId="{DD873C8C-E1DD-4273-B620-CF192F77196F}" type="presParOf" srcId="{FB58F267-E93F-479A-B035-EBE5E4BEBA60}" destId="{19ACC03D-86B1-4315-93FE-610C525A253A}" srcOrd="0" destOrd="0" presId="urn:microsoft.com/office/officeart/2005/8/layout/cycle2"/>
    <dgm:cxn modelId="{49604C3B-500D-4D0B-8EDB-59D017ACF058}" type="presParOf" srcId="{326AB1B6-9BEC-4560-88BB-D650B2DE82FE}" destId="{F7F50B46-FDE5-498B-9E52-98382F6A08D9}" srcOrd="10" destOrd="0" presId="urn:microsoft.com/office/officeart/2005/8/layout/cycle2"/>
    <dgm:cxn modelId="{5AEC5CC0-2720-4BCA-935D-212335C798D3}" type="presParOf" srcId="{326AB1B6-9BEC-4560-88BB-D650B2DE82FE}" destId="{98FF29D9-5E4E-444A-83DC-74EE6E997949}" srcOrd="11" destOrd="0" presId="urn:microsoft.com/office/officeart/2005/8/layout/cycle2"/>
    <dgm:cxn modelId="{944F1B4C-811D-418D-B749-294AE07F2C4A}" type="presParOf" srcId="{98FF29D9-5E4E-444A-83DC-74EE6E997949}" destId="{953ABF9D-8230-4A93-A646-5958AD1FE41D}" srcOrd="0" destOrd="0" presId="urn:microsoft.com/office/officeart/2005/8/layout/cycle2"/>
    <dgm:cxn modelId="{2C313556-060B-4E6F-81FB-F2AFC97E901A}" type="presParOf" srcId="{326AB1B6-9BEC-4560-88BB-D650B2DE82FE}" destId="{7D989E67-A645-4963-AE92-C58F5C9433F7}" srcOrd="12" destOrd="0" presId="urn:microsoft.com/office/officeart/2005/8/layout/cycle2"/>
    <dgm:cxn modelId="{F042EBC1-E429-4C73-9382-B52CCFE90AEA}" type="presParOf" srcId="{326AB1B6-9BEC-4560-88BB-D650B2DE82FE}" destId="{AD5D66B0-FD84-4CCB-8428-820E5B95EC4F}" srcOrd="13" destOrd="0" presId="urn:microsoft.com/office/officeart/2005/8/layout/cycle2"/>
    <dgm:cxn modelId="{8A3EE96E-7A2E-4BAB-8132-8C3E7C48F6E8}" type="presParOf" srcId="{AD5D66B0-FD84-4CCB-8428-820E5B95EC4F}" destId="{A152BC5D-7BAC-4EDF-A87B-5D00C216A6E8}" srcOrd="0" destOrd="0" presId="urn:microsoft.com/office/officeart/2005/8/layout/cycle2"/>
    <dgm:cxn modelId="{E08FD14D-507A-4BDE-B363-DE5E902121D1}" type="presParOf" srcId="{326AB1B6-9BEC-4560-88BB-D650B2DE82FE}" destId="{253E0483-44C1-4BB3-AEC9-3676794E2F67}" srcOrd="14" destOrd="0" presId="urn:microsoft.com/office/officeart/2005/8/layout/cycle2"/>
    <dgm:cxn modelId="{DF48D20E-28CA-4C68-8592-0B2019C73B86}" type="presParOf" srcId="{326AB1B6-9BEC-4560-88BB-D650B2DE82FE}" destId="{066EF22F-BDEE-47DA-819B-297A1A44EAB6}" srcOrd="15" destOrd="0" presId="urn:microsoft.com/office/officeart/2005/8/layout/cycle2"/>
    <dgm:cxn modelId="{A76ABCFD-FE56-4AC8-972A-83192C72BE94}" type="presParOf" srcId="{066EF22F-BDEE-47DA-819B-297A1A44EAB6}" destId="{ABB46195-7FE9-4F49-BC3F-065D811530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B5013-0953-49C8-A0A0-3308461296F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FB8113-148B-4B61-8774-CC1D755C6C29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তথ্য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সংগ্রহ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F4B713C-9B19-4044-B299-DCBF3B83F5AE}" type="parTrans" cxnId="{0EB81B06-CF2A-4528-96F5-ABD8639D2044}">
      <dgm:prSet/>
      <dgm:spPr/>
      <dgm:t>
        <a:bodyPr/>
        <a:lstStyle/>
        <a:p>
          <a:endParaRPr lang="en-US"/>
        </a:p>
      </dgm:t>
    </dgm:pt>
    <dgm:pt modelId="{A540C471-DEBF-49D9-B308-80B417EFB5AC}" type="sibTrans" cxnId="{0EB81B06-CF2A-4528-96F5-ABD8639D2044}">
      <dgm:prSet/>
      <dgm:spPr/>
      <dgm:t>
        <a:bodyPr/>
        <a:lstStyle/>
        <a:p>
          <a:endParaRPr lang="en-US"/>
        </a:p>
      </dgm:t>
    </dgm:pt>
    <dgm:pt modelId="{9D8335FA-F5E3-499F-B683-8918FCA8451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ভোক্তার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রুচি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73DF7AC9-F804-42BE-8242-1B4979366F79}" type="parTrans" cxnId="{460A8035-D862-4C02-92B6-26767883DEA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0AD23A4-AC18-42A8-9E72-5D592864F4D1}" type="sibTrans" cxnId="{460A8035-D862-4C02-92B6-26767883DEAD}">
      <dgm:prSet/>
      <dgm:spPr/>
      <dgm:t>
        <a:bodyPr/>
        <a:lstStyle/>
        <a:p>
          <a:endParaRPr lang="en-US"/>
        </a:p>
      </dgm:t>
    </dgm:pt>
    <dgm:pt modelId="{4E0BE869-3E27-4B7B-8011-A0C3CA7A1D2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ভোক্তার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অভ্যাস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33B8A9A2-0401-486A-A418-A363CDC6F995}" type="parTrans" cxnId="{FDB6D9C2-A570-480C-8C5E-6625D87C6C7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17BF08A-1E9B-4F82-BDC7-4915E4D9E6F7}" type="sibTrans" cxnId="{FDB6D9C2-A570-480C-8C5E-6625D87C6C76}">
      <dgm:prSet/>
      <dgm:spPr/>
      <dgm:t>
        <a:bodyPr/>
        <a:lstStyle/>
        <a:p>
          <a:endParaRPr lang="en-US"/>
        </a:p>
      </dgm:t>
    </dgm:pt>
    <dgm:pt modelId="{D4DD7406-490B-4F72-A5CA-82869C04A20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ভোক্তার</a:t>
          </a:r>
          <a:endParaRPr lang="bn-BD" sz="1800" dirty="0" smtClean="0">
            <a:latin typeface="NikoshBAN" pitchFamily="2" charset="0"/>
            <a:cs typeface="NikoshBAN" pitchFamily="2" charset="0"/>
          </a:endParaRP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পছন্দ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04BE5A2-32CE-4138-823E-9F3025725ACE}" type="parTrans" cxnId="{CF53F133-489A-4F2E-B9E3-A715FB1C161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B69F7E0-691E-4B18-908F-A2AC82B12BAE}" type="sibTrans" cxnId="{CF53F133-489A-4F2E-B9E3-A715FB1C161C}">
      <dgm:prSet/>
      <dgm:spPr/>
      <dgm:t>
        <a:bodyPr/>
        <a:lstStyle/>
        <a:p>
          <a:endParaRPr lang="en-US"/>
        </a:p>
      </dgm:t>
    </dgm:pt>
    <dgm:pt modelId="{3BB5B263-AC53-4226-8F01-A8E693318A64}" type="pres">
      <dgm:prSet presAssocID="{B70B5013-0953-49C8-A0A0-3308461296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58A79C-26ED-46BD-9538-E0AB0A3783B1}" type="pres">
      <dgm:prSet presAssocID="{1FFB8113-148B-4B61-8774-CC1D755C6C29}" presName="singleCycle" presStyleCnt="0"/>
      <dgm:spPr/>
    </dgm:pt>
    <dgm:pt modelId="{4D1A987D-2C3F-48CB-B7F8-B0F3D05266A1}" type="pres">
      <dgm:prSet presAssocID="{1FFB8113-148B-4B61-8774-CC1D755C6C29}" presName="singleCenter" presStyleLbl="node1" presStyleIdx="0" presStyleCnt="4" custLinFactNeighborX="-19436" custLinFactNeighborY="-145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3F16AE9-D127-4CC5-BAE8-0F7F1DC8C1E4}" type="pres">
      <dgm:prSet presAssocID="{73DF7AC9-F804-42BE-8242-1B4979366F7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636AAB0A-CF4E-4FDA-906A-75D5EB1E859F}" type="pres">
      <dgm:prSet presAssocID="{9D8335FA-F5E3-499F-B683-8918FCA8451A}" presName="text0" presStyleLbl="node1" presStyleIdx="1" presStyleCnt="4" custScaleX="129408" custRadScaleRad="92352" custRadScaleInc="-46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56963-1ABC-4F6F-88BE-FE6926D14F16}" type="pres">
      <dgm:prSet presAssocID="{33B8A9A2-0401-486A-A418-A363CDC6F99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0C97A58E-D1D3-4C63-9386-23AD10647CEB}" type="pres">
      <dgm:prSet presAssocID="{4E0BE869-3E27-4B7B-8011-A0C3CA7A1D2D}" presName="text0" presStyleLbl="node1" presStyleIdx="2" presStyleCnt="4" custScaleX="129409" custScaleY="110745" custRadScaleRad="66333" custRadScaleInc="47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E2867-D209-46C3-9144-70F7B800DE16}" type="pres">
      <dgm:prSet presAssocID="{A04BE5A2-32CE-4138-823E-9F3025725AC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B59693B-4431-42CC-AF2A-0A64B5D9DE2E}" type="pres">
      <dgm:prSet presAssocID="{D4DD7406-490B-4F72-A5CA-82869C04A206}" presName="text0" presStyleLbl="node1" presStyleIdx="3" presStyleCnt="4" custScaleX="122684" custScaleY="100418" custRadScaleRad="125295" custRadScaleInc="8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0D9D9D-97A6-4FD0-8124-C7689778183C}" type="presOf" srcId="{73DF7AC9-F804-42BE-8242-1B4979366F79}" destId="{63F16AE9-D127-4CC5-BAE8-0F7F1DC8C1E4}" srcOrd="0" destOrd="0" presId="urn:microsoft.com/office/officeart/2008/layout/RadialCluster"/>
    <dgm:cxn modelId="{5C47A59A-A05D-4C1A-ABA9-28B58E9C4A5B}" type="presOf" srcId="{1FFB8113-148B-4B61-8774-CC1D755C6C29}" destId="{4D1A987D-2C3F-48CB-B7F8-B0F3D05266A1}" srcOrd="0" destOrd="0" presId="urn:microsoft.com/office/officeart/2008/layout/RadialCluster"/>
    <dgm:cxn modelId="{20407A96-3DE1-459E-8BA0-FC7930756C67}" type="presOf" srcId="{9D8335FA-F5E3-499F-B683-8918FCA8451A}" destId="{636AAB0A-CF4E-4FDA-906A-75D5EB1E859F}" srcOrd="0" destOrd="0" presId="urn:microsoft.com/office/officeart/2008/layout/RadialCluster"/>
    <dgm:cxn modelId="{460A8035-D862-4C02-92B6-26767883DEAD}" srcId="{1FFB8113-148B-4B61-8774-CC1D755C6C29}" destId="{9D8335FA-F5E3-499F-B683-8918FCA8451A}" srcOrd="0" destOrd="0" parTransId="{73DF7AC9-F804-42BE-8242-1B4979366F79}" sibTransId="{B0AD23A4-AC18-42A8-9E72-5D592864F4D1}"/>
    <dgm:cxn modelId="{CF53F133-489A-4F2E-B9E3-A715FB1C161C}" srcId="{1FFB8113-148B-4B61-8774-CC1D755C6C29}" destId="{D4DD7406-490B-4F72-A5CA-82869C04A206}" srcOrd="2" destOrd="0" parTransId="{A04BE5A2-32CE-4138-823E-9F3025725ACE}" sibTransId="{7B69F7E0-691E-4B18-908F-A2AC82B12BAE}"/>
    <dgm:cxn modelId="{8F69DF1A-E162-4614-B288-6608E3F8BA18}" type="presOf" srcId="{D4DD7406-490B-4F72-A5CA-82869C04A206}" destId="{CB59693B-4431-42CC-AF2A-0A64B5D9DE2E}" srcOrd="0" destOrd="0" presId="urn:microsoft.com/office/officeart/2008/layout/RadialCluster"/>
    <dgm:cxn modelId="{0EB81B06-CF2A-4528-96F5-ABD8639D2044}" srcId="{B70B5013-0953-49C8-A0A0-3308461296FE}" destId="{1FFB8113-148B-4B61-8774-CC1D755C6C29}" srcOrd="0" destOrd="0" parTransId="{FF4B713C-9B19-4044-B299-DCBF3B83F5AE}" sibTransId="{A540C471-DEBF-49D9-B308-80B417EFB5AC}"/>
    <dgm:cxn modelId="{20D4A72E-B103-47E3-962E-A1A3D2CA92C6}" type="presOf" srcId="{A04BE5A2-32CE-4138-823E-9F3025725ACE}" destId="{206E2867-D209-46C3-9144-70F7B800DE16}" srcOrd="0" destOrd="0" presId="urn:microsoft.com/office/officeart/2008/layout/RadialCluster"/>
    <dgm:cxn modelId="{8097AEBF-0DA4-4447-AA9D-7969E2EFDF4C}" type="presOf" srcId="{4E0BE869-3E27-4B7B-8011-A0C3CA7A1D2D}" destId="{0C97A58E-D1D3-4C63-9386-23AD10647CEB}" srcOrd="0" destOrd="0" presId="urn:microsoft.com/office/officeart/2008/layout/RadialCluster"/>
    <dgm:cxn modelId="{4D0A3773-7B29-42AF-8119-9C464DFB2A57}" type="presOf" srcId="{33B8A9A2-0401-486A-A418-A363CDC6F995}" destId="{E8056963-1ABC-4F6F-88BE-FE6926D14F16}" srcOrd="0" destOrd="0" presId="urn:microsoft.com/office/officeart/2008/layout/RadialCluster"/>
    <dgm:cxn modelId="{5BA17318-DF2F-45B6-A7D8-0FC952A5550B}" type="presOf" srcId="{B70B5013-0953-49C8-A0A0-3308461296FE}" destId="{3BB5B263-AC53-4226-8F01-A8E693318A64}" srcOrd="0" destOrd="0" presId="urn:microsoft.com/office/officeart/2008/layout/RadialCluster"/>
    <dgm:cxn modelId="{FDB6D9C2-A570-480C-8C5E-6625D87C6C76}" srcId="{1FFB8113-148B-4B61-8774-CC1D755C6C29}" destId="{4E0BE869-3E27-4B7B-8011-A0C3CA7A1D2D}" srcOrd="1" destOrd="0" parTransId="{33B8A9A2-0401-486A-A418-A363CDC6F995}" sibTransId="{117BF08A-1E9B-4F82-BDC7-4915E4D9E6F7}"/>
    <dgm:cxn modelId="{6C7AD17D-95BB-466D-A6FD-6CBC109E2EBE}" type="presParOf" srcId="{3BB5B263-AC53-4226-8F01-A8E693318A64}" destId="{5B58A79C-26ED-46BD-9538-E0AB0A3783B1}" srcOrd="0" destOrd="0" presId="urn:microsoft.com/office/officeart/2008/layout/RadialCluster"/>
    <dgm:cxn modelId="{23E3ADF6-5C5F-4F07-8981-05DD29E9DBC9}" type="presParOf" srcId="{5B58A79C-26ED-46BD-9538-E0AB0A3783B1}" destId="{4D1A987D-2C3F-48CB-B7F8-B0F3D05266A1}" srcOrd="0" destOrd="0" presId="urn:microsoft.com/office/officeart/2008/layout/RadialCluster"/>
    <dgm:cxn modelId="{E9FC08C0-440C-4163-9542-ACB9E5336C7C}" type="presParOf" srcId="{5B58A79C-26ED-46BD-9538-E0AB0A3783B1}" destId="{63F16AE9-D127-4CC5-BAE8-0F7F1DC8C1E4}" srcOrd="1" destOrd="0" presId="urn:microsoft.com/office/officeart/2008/layout/RadialCluster"/>
    <dgm:cxn modelId="{32CE02A9-7EE4-4B18-90E5-4CF924F09910}" type="presParOf" srcId="{5B58A79C-26ED-46BD-9538-E0AB0A3783B1}" destId="{636AAB0A-CF4E-4FDA-906A-75D5EB1E859F}" srcOrd="2" destOrd="0" presId="urn:microsoft.com/office/officeart/2008/layout/RadialCluster"/>
    <dgm:cxn modelId="{9FA87406-EAF1-4EC5-906D-482396C480B1}" type="presParOf" srcId="{5B58A79C-26ED-46BD-9538-E0AB0A3783B1}" destId="{E8056963-1ABC-4F6F-88BE-FE6926D14F16}" srcOrd="3" destOrd="0" presId="urn:microsoft.com/office/officeart/2008/layout/RadialCluster"/>
    <dgm:cxn modelId="{76E49CD6-E440-4A25-8F23-926D628EDBD5}" type="presParOf" srcId="{5B58A79C-26ED-46BD-9538-E0AB0A3783B1}" destId="{0C97A58E-D1D3-4C63-9386-23AD10647CEB}" srcOrd="4" destOrd="0" presId="urn:microsoft.com/office/officeart/2008/layout/RadialCluster"/>
    <dgm:cxn modelId="{F4FBB773-13AE-446D-BC66-0BAAEE418E95}" type="presParOf" srcId="{5B58A79C-26ED-46BD-9538-E0AB0A3783B1}" destId="{206E2867-D209-46C3-9144-70F7B800DE16}" srcOrd="5" destOrd="0" presId="urn:microsoft.com/office/officeart/2008/layout/RadialCluster"/>
    <dgm:cxn modelId="{B06B96C0-436F-4BEB-9C89-B1E5A421DFA2}" type="presParOf" srcId="{5B58A79C-26ED-46BD-9538-E0AB0A3783B1}" destId="{CB59693B-4431-42CC-AF2A-0A64B5D9DE2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1E1C1-E159-4C4E-B72A-8D78533141A9}">
      <dsp:nvSpPr>
        <dsp:cNvPr id="0" name=""/>
        <dsp:cNvSpPr/>
      </dsp:nvSpPr>
      <dsp:spPr>
        <a:xfrm>
          <a:off x="3716703" y="2653"/>
          <a:ext cx="1253393" cy="12533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3900258" y="186208"/>
        <a:ext cx="886283" cy="886283"/>
      </dsp:txXfrm>
    </dsp:sp>
    <dsp:sp modelId="{64BB34AA-988B-416E-B4DC-1F41D66897F5}">
      <dsp:nvSpPr>
        <dsp:cNvPr id="0" name=""/>
        <dsp:cNvSpPr/>
      </dsp:nvSpPr>
      <dsp:spPr>
        <a:xfrm rot="1350000">
          <a:off x="5037169" y="774024"/>
          <a:ext cx="332268" cy="423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040963" y="839555"/>
        <a:ext cx="232588" cy="253812"/>
      </dsp:txXfrm>
    </dsp:sp>
    <dsp:sp modelId="{AE1D031C-47FC-4A41-9930-D6205EB9B945}">
      <dsp:nvSpPr>
        <dsp:cNvPr id="0" name=""/>
        <dsp:cNvSpPr/>
      </dsp:nvSpPr>
      <dsp:spPr>
        <a:xfrm>
          <a:off x="5453887" y="722219"/>
          <a:ext cx="1253393" cy="12533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5637442" y="905774"/>
        <a:ext cx="886283" cy="886283"/>
      </dsp:txXfrm>
    </dsp:sp>
    <dsp:sp modelId="{E65E2EF8-EE4A-4463-BFF3-493FEC3C87AB}">
      <dsp:nvSpPr>
        <dsp:cNvPr id="0" name=""/>
        <dsp:cNvSpPr/>
      </dsp:nvSpPr>
      <dsp:spPr>
        <a:xfrm rot="4050000">
          <a:off x="6270634" y="1997309"/>
          <a:ext cx="332268" cy="423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301401" y="2035867"/>
        <a:ext cx="232588" cy="253812"/>
      </dsp:txXfrm>
    </dsp:sp>
    <dsp:sp modelId="{6370BD3A-8D3F-4FD1-8C21-3D55B0593AA0}">
      <dsp:nvSpPr>
        <dsp:cNvPr id="0" name=""/>
        <dsp:cNvSpPr/>
      </dsp:nvSpPr>
      <dsp:spPr>
        <a:xfrm>
          <a:off x="6173452" y="2459403"/>
          <a:ext cx="1253393" cy="12533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6357007" y="2642958"/>
        <a:ext cx="886283" cy="886283"/>
      </dsp:txXfrm>
    </dsp:sp>
    <dsp:sp modelId="{794E7669-C7B9-4D00-95E4-821402542FBD}">
      <dsp:nvSpPr>
        <dsp:cNvPr id="0" name=""/>
        <dsp:cNvSpPr/>
      </dsp:nvSpPr>
      <dsp:spPr>
        <a:xfrm rot="6840434">
          <a:off x="6252694" y="3727359"/>
          <a:ext cx="335296" cy="423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6323451" y="3766019"/>
        <a:ext cx="234707" cy="253812"/>
      </dsp:txXfrm>
    </dsp:sp>
    <dsp:sp modelId="{9BAD7502-408C-4816-A62F-FFDC5EF8B3DA}">
      <dsp:nvSpPr>
        <dsp:cNvPr id="0" name=""/>
        <dsp:cNvSpPr/>
      </dsp:nvSpPr>
      <dsp:spPr>
        <a:xfrm>
          <a:off x="5406118" y="4182279"/>
          <a:ext cx="1253393" cy="125339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5589673" y="4365834"/>
        <a:ext cx="886283" cy="886283"/>
      </dsp:txXfrm>
    </dsp:sp>
    <dsp:sp modelId="{9E7EA64B-9DAA-4C80-997E-434DA6181C63}">
      <dsp:nvSpPr>
        <dsp:cNvPr id="0" name=""/>
        <dsp:cNvSpPr/>
      </dsp:nvSpPr>
      <dsp:spPr>
        <a:xfrm rot="9406534">
          <a:off x="5020260" y="4962095"/>
          <a:ext cx="325622" cy="423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5113989" y="5027438"/>
        <a:ext cx="227935" cy="253812"/>
      </dsp:txXfrm>
    </dsp:sp>
    <dsp:sp modelId="{4E4567A8-7217-4B03-BEB4-F144E90939DB}">
      <dsp:nvSpPr>
        <dsp:cNvPr id="0" name=""/>
        <dsp:cNvSpPr/>
      </dsp:nvSpPr>
      <dsp:spPr>
        <a:xfrm>
          <a:off x="3689693" y="4918806"/>
          <a:ext cx="1253393" cy="125339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3873248" y="5102361"/>
        <a:ext cx="886283" cy="886283"/>
      </dsp:txXfrm>
    </dsp:sp>
    <dsp:sp modelId="{FB58F267-E93F-479A-B035-EBE5E4BEBA60}">
      <dsp:nvSpPr>
        <dsp:cNvPr id="0" name=""/>
        <dsp:cNvSpPr/>
      </dsp:nvSpPr>
      <dsp:spPr>
        <a:xfrm rot="12224402">
          <a:off x="3305329" y="4961230"/>
          <a:ext cx="326984" cy="423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399274" y="5065580"/>
        <a:ext cx="228889" cy="253812"/>
      </dsp:txXfrm>
    </dsp:sp>
    <dsp:sp modelId="{F7F50B46-FDE5-498B-9E52-98382F6A08D9}">
      <dsp:nvSpPr>
        <dsp:cNvPr id="0" name=""/>
        <dsp:cNvSpPr/>
      </dsp:nvSpPr>
      <dsp:spPr>
        <a:xfrm>
          <a:off x="1977613" y="4165829"/>
          <a:ext cx="1253393" cy="125339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2161168" y="4349384"/>
        <a:ext cx="886283" cy="886283"/>
      </dsp:txXfrm>
    </dsp:sp>
    <dsp:sp modelId="{98FF29D9-5E4E-444A-83DC-74EE6E997949}">
      <dsp:nvSpPr>
        <dsp:cNvPr id="0" name=""/>
        <dsp:cNvSpPr/>
      </dsp:nvSpPr>
      <dsp:spPr>
        <a:xfrm rot="14831410">
          <a:off x="2090539" y="3736068"/>
          <a:ext cx="316835" cy="423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156488" y="3864480"/>
        <a:ext cx="221785" cy="253812"/>
      </dsp:txXfrm>
    </dsp:sp>
    <dsp:sp modelId="{7D989E67-A645-4963-AE92-C58F5C9433F7}">
      <dsp:nvSpPr>
        <dsp:cNvPr id="0" name=""/>
        <dsp:cNvSpPr/>
      </dsp:nvSpPr>
      <dsp:spPr>
        <a:xfrm>
          <a:off x="1259953" y="2459403"/>
          <a:ext cx="1253393" cy="125339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1443508" y="2642958"/>
        <a:ext cx="886283" cy="886283"/>
      </dsp:txXfrm>
    </dsp:sp>
    <dsp:sp modelId="{AD5D66B0-FD84-4CCB-8428-820E5B95EC4F}">
      <dsp:nvSpPr>
        <dsp:cNvPr id="0" name=""/>
        <dsp:cNvSpPr/>
      </dsp:nvSpPr>
      <dsp:spPr>
        <a:xfrm rot="17550000">
          <a:off x="2076700" y="2014685"/>
          <a:ext cx="332268" cy="423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107467" y="2145335"/>
        <a:ext cx="232588" cy="253812"/>
      </dsp:txXfrm>
    </dsp:sp>
    <dsp:sp modelId="{253E0483-44C1-4BB3-AEC9-3676794E2F67}">
      <dsp:nvSpPr>
        <dsp:cNvPr id="0" name=""/>
        <dsp:cNvSpPr/>
      </dsp:nvSpPr>
      <dsp:spPr>
        <a:xfrm>
          <a:off x="1979519" y="722219"/>
          <a:ext cx="1253393" cy="1253393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2163074" y="905774"/>
        <a:ext cx="886283" cy="886283"/>
      </dsp:txXfrm>
    </dsp:sp>
    <dsp:sp modelId="{066EF22F-BDEE-47DA-819B-297A1A44EAB6}">
      <dsp:nvSpPr>
        <dsp:cNvPr id="0" name=""/>
        <dsp:cNvSpPr/>
      </dsp:nvSpPr>
      <dsp:spPr>
        <a:xfrm rot="20250000">
          <a:off x="3299985" y="781221"/>
          <a:ext cx="332268" cy="423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303779" y="884898"/>
        <a:ext cx="232588" cy="253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A987D-2C3F-48CB-B7F8-B0F3D05266A1}">
      <dsp:nvSpPr>
        <dsp:cNvPr id="0" name=""/>
        <dsp:cNvSpPr/>
      </dsp:nvSpPr>
      <dsp:spPr>
        <a:xfrm>
          <a:off x="1463518" y="1519977"/>
          <a:ext cx="1021461" cy="1021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তথ্য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সংগ্রহ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513382" y="1569841"/>
        <a:ext cx="921733" cy="921733"/>
      </dsp:txXfrm>
    </dsp:sp>
    <dsp:sp modelId="{63F16AE9-D127-4CC5-BAE8-0F7F1DC8C1E4}">
      <dsp:nvSpPr>
        <dsp:cNvPr id="0" name=""/>
        <dsp:cNvSpPr/>
      </dsp:nvSpPr>
      <dsp:spPr>
        <a:xfrm rot="16011180">
          <a:off x="1744151" y="1328761"/>
          <a:ext cx="3830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00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AAB0A-CF4E-4FDA-906A-75D5EB1E859F}">
      <dsp:nvSpPr>
        <dsp:cNvPr id="0" name=""/>
        <dsp:cNvSpPr/>
      </dsp:nvSpPr>
      <dsp:spPr>
        <a:xfrm>
          <a:off x="1463507" y="453167"/>
          <a:ext cx="885641" cy="68437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ভোক্তার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রুচি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496916" y="486576"/>
        <a:ext cx="818823" cy="617561"/>
      </dsp:txXfrm>
    </dsp:sp>
    <dsp:sp modelId="{E8056963-1ABC-4F6F-88BE-FE6926D14F16}">
      <dsp:nvSpPr>
        <dsp:cNvPr id="0" name=""/>
        <dsp:cNvSpPr/>
      </dsp:nvSpPr>
      <dsp:spPr>
        <a:xfrm rot="2344908">
          <a:off x="2456482" y="2525790"/>
          <a:ext cx="2547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7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7A58E-D1D3-4C63-9386-23AD10647CEB}">
      <dsp:nvSpPr>
        <dsp:cNvPr id="0" name=""/>
        <dsp:cNvSpPr/>
      </dsp:nvSpPr>
      <dsp:spPr>
        <a:xfrm>
          <a:off x="2682707" y="2586764"/>
          <a:ext cx="885648" cy="757915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ভোক্তার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অভ্যাস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719705" y="2623762"/>
        <a:ext cx="811652" cy="683919"/>
      </dsp:txXfrm>
    </dsp:sp>
    <dsp:sp modelId="{206E2867-D209-46C3-9144-70F7B800DE16}">
      <dsp:nvSpPr>
        <dsp:cNvPr id="0" name=""/>
        <dsp:cNvSpPr/>
      </dsp:nvSpPr>
      <dsp:spPr>
        <a:xfrm rot="8584325">
          <a:off x="1193269" y="2504799"/>
          <a:ext cx="3003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3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9693B-4431-42CC-AF2A-0A64B5D9DE2E}">
      <dsp:nvSpPr>
        <dsp:cNvPr id="0" name=""/>
        <dsp:cNvSpPr/>
      </dsp:nvSpPr>
      <dsp:spPr>
        <a:xfrm>
          <a:off x="383774" y="2566937"/>
          <a:ext cx="839623" cy="687239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ভোক্তার</a:t>
          </a:r>
          <a:endParaRPr lang="bn-BD" sz="1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পছন্দ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17322" y="2600485"/>
        <a:ext cx="772527" cy="620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1714D-25A3-4783-B000-7C5F92914436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FBCB0-8FEE-4F88-BFDF-DEC9DBB6B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12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FBCB0-8FEE-4F88-BFDF-DEC9DBB6B7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FBCB0-8FEE-4F88-BFDF-DEC9DBB6B7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19200"/>
            <a:ext cx="8305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99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4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29200" y="5791200"/>
            <a:ext cx="3886200" cy="1066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800" y="2971800"/>
            <a:ext cx="27432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85800" y="609599"/>
            <a:ext cx="7772400" cy="14137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228600" y="2057400"/>
            <a:ext cx="8305800" cy="3505200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018" y="206192"/>
            <a:ext cx="2759754" cy="26323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28600" y="31242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1279338" y="4359462"/>
            <a:ext cx="837560" cy="65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4432384" y="5434770"/>
            <a:ext cx="533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rantradefairbg201601131631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4010025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5257800" y="5943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5486400"/>
            <a:ext cx="1600200" cy="1066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5715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38600" y="304800"/>
            <a:ext cx="41910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14800" y="6858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বণ্টন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প্রণালি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biski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1" y="4674432"/>
            <a:ext cx="1447800" cy="2183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 animBg="1"/>
      <p:bldP spid="10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ame Side Corner Rectangle 6"/>
          <p:cNvSpPr/>
          <p:nvPr/>
        </p:nvSpPr>
        <p:spPr>
          <a:xfrm>
            <a:off x="2514600" y="609600"/>
            <a:ext cx="4572000" cy="1905000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3429000"/>
            <a:ext cx="83820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বাজারজাতকরনের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রুত্ব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7000" y="838200"/>
            <a:ext cx="4267200" cy="1524000"/>
          </a:xfrm>
        </p:spPr>
        <p:txBody>
          <a:bodyPr>
            <a:normAutofit fontScale="90000"/>
          </a:bodyPr>
          <a:lstStyle/>
          <a:p>
            <a:r>
              <a:rPr lang="en-US" sz="8000" smtClean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752600" y="304800"/>
            <a:ext cx="5410200" cy="1981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533400"/>
            <a:ext cx="5410200" cy="16002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743200"/>
            <a:ext cx="8153400" cy="32004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Marketing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প্রনালী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সময়গত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0" y="0"/>
            <a:ext cx="9144000" cy="2286000"/>
          </a:xfrm>
          <a:prstGeom prst="triangle">
            <a:avLst>
              <a:gd name="adj" fmla="val 495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35813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ctr">
              <a:buNone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মালিকানাগত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rflies-birds-flowers-frame-backgrounds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80"/>
            <a:ext cx="9144000" cy="6599039"/>
          </a:xfrm>
          <a:prstGeom prst="rect">
            <a:avLst/>
          </a:prstGeom>
        </p:spPr>
      </p:pic>
      <p:pic>
        <p:nvPicPr>
          <p:cNvPr id="5" name="Picture 4" descr="butterflies-birds-flowers-frame-backgrounds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057400"/>
            <a:ext cx="8458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i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i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85800" y="609599"/>
            <a:ext cx="7772400" cy="14137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1" name="Subtitle 5"/>
          <p:cNvSpPr txBox="1">
            <a:spLocks/>
          </p:cNvSpPr>
          <p:nvPr/>
        </p:nvSpPr>
        <p:spPr>
          <a:xfrm>
            <a:off x="228600" y="2057400"/>
            <a:ext cx="8305800" cy="3505200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9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9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9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200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>
              <a:buNone/>
              <a:defRPr/>
            </a:pPr>
            <a:r>
              <a:rPr lang="en-US" sz="3200" dirty="0" err="1" smtClean="0">
                <a:latin typeface="SutonnySushreeMJ" pitchFamily="2" charset="0"/>
                <a:cs typeface="SutonnySushreeMJ" pitchFamily="2" charset="0"/>
              </a:rPr>
              <a:t>Avj</a:t>
            </a:r>
            <a:r>
              <a:rPr lang="en-US" sz="3200" dirty="0" smtClean="0">
                <a:latin typeface="SutonnySushreeMJ" pitchFamily="2" charset="0"/>
                <a:cs typeface="SutonnySushreeMJ" pitchFamily="2" charset="0"/>
              </a:rPr>
              <a:t> - </a:t>
            </a:r>
            <a:r>
              <a:rPr lang="en-US" sz="3200" dirty="0" err="1" smtClean="0">
                <a:latin typeface="SutonnySushreeMJ" pitchFamily="2" charset="0"/>
                <a:cs typeface="SutonnySushreeMJ" pitchFamily="2" charset="0"/>
              </a:rPr>
              <a:t>Avwgb</a:t>
            </a:r>
            <a:endParaRPr lang="en-US" sz="3200" dirty="0" smtClean="0">
              <a:latin typeface="SutonnySushreeMJ" pitchFamily="2" charset="0"/>
              <a:cs typeface="SutonnySushreeMJ" pitchFamily="2" charset="0"/>
            </a:endParaRPr>
          </a:p>
          <a:p>
            <a:pPr lvl="0">
              <a:buNone/>
              <a:defRPr/>
            </a:pPr>
            <a:r>
              <a:rPr lang="en-US" sz="3200" dirty="0" err="1" smtClean="0">
                <a:latin typeface="SutonnySushreeMJ" pitchFamily="2" charset="0"/>
                <a:cs typeface="SutonnySushreeMJ" pitchFamily="2" charset="0"/>
              </a:rPr>
              <a:t>mnKvix</a:t>
            </a:r>
            <a:r>
              <a:rPr lang="en-US" sz="32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latin typeface="SutonnySushreeMJ" pitchFamily="2" charset="0"/>
                <a:cs typeface="SutonnySushreeMJ" pitchFamily="2" charset="0"/>
              </a:rPr>
              <a:t>wkÿK</a:t>
            </a:r>
            <a:endParaRPr lang="en-US" sz="3200" dirty="0" smtClean="0">
              <a:latin typeface="SutonnySushreeMJ" pitchFamily="2" charset="0"/>
              <a:cs typeface="SutonnySushreeMJ" pitchFamily="2" charset="0"/>
            </a:endParaRPr>
          </a:p>
          <a:p>
            <a:pPr lvl="0">
              <a:buNone/>
              <a:defRPr/>
            </a:pPr>
            <a:r>
              <a:rPr lang="en-US" sz="3200" dirty="0" err="1" smtClean="0">
                <a:latin typeface="SutonnySushreeMJ" pitchFamily="2" charset="0"/>
                <a:cs typeface="SutonnySushreeMJ" pitchFamily="2" charset="0"/>
              </a:rPr>
              <a:t>nvRx</a:t>
            </a:r>
            <a:r>
              <a:rPr lang="en-US" sz="32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latin typeface="SutonnySushreeMJ" pitchFamily="2" charset="0"/>
                <a:cs typeface="SutonnySushreeMJ" pitchFamily="2" charset="0"/>
              </a:rPr>
              <a:t>wmivR</a:t>
            </a:r>
            <a:r>
              <a:rPr lang="en-US" sz="32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latin typeface="SutonnySushreeMJ" pitchFamily="2" charset="0"/>
                <a:cs typeface="SutonnySushreeMJ" pitchFamily="2" charset="0"/>
              </a:rPr>
              <a:t>DwÏb</a:t>
            </a:r>
            <a:r>
              <a:rPr lang="en-US" sz="3200" dirty="0" smtClean="0">
                <a:latin typeface="SutonnySushreeMJ" pitchFamily="2" charset="0"/>
                <a:cs typeface="SutonnySushreeMJ" pitchFamily="2" charset="0"/>
              </a:rPr>
              <a:t> †</a:t>
            </a:r>
            <a:r>
              <a:rPr lang="en-US" sz="3200" dirty="0" err="1" smtClean="0">
                <a:latin typeface="SutonnySushreeMJ" pitchFamily="2" charset="0"/>
                <a:cs typeface="SutonnySushreeMJ" pitchFamily="2" charset="0"/>
              </a:rPr>
              <a:t>g‡gvt</a:t>
            </a:r>
            <a:endParaRPr lang="en-US" sz="3200" dirty="0" smtClean="0">
              <a:latin typeface="SutonnySushreeMJ" pitchFamily="2" charset="0"/>
              <a:cs typeface="SutonnySushreeMJ" pitchFamily="2" charset="0"/>
            </a:endParaRPr>
          </a:p>
          <a:p>
            <a:pPr lvl="0">
              <a:buNone/>
              <a:defRPr/>
            </a:pPr>
            <a:r>
              <a:rPr lang="en-US" sz="3200" dirty="0" smtClean="0">
                <a:latin typeface="SutonnySushreeMJ" pitchFamily="2" charset="0"/>
                <a:cs typeface="SutonnySushreeMJ" pitchFamily="2" charset="0"/>
              </a:rPr>
              <a:t>D”P </a:t>
            </a:r>
            <a:r>
              <a:rPr lang="en-US" sz="3200" dirty="0" err="1" smtClean="0">
                <a:latin typeface="SutonnySushreeMJ" pitchFamily="2" charset="0"/>
                <a:cs typeface="SutonnySushreeMJ" pitchFamily="2" charset="0"/>
              </a:rPr>
              <a:t>we`¨vjq</a:t>
            </a:r>
            <a:r>
              <a:rPr lang="en-US" sz="3200" dirty="0" smtClean="0">
                <a:latin typeface="SutonnySushreeMJ" pitchFamily="2" charset="0"/>
                <a:cs typeface="SutonnySushreeMJ" pitchFamily="2" charset="0"/>
              </a:rPr>
              <a:t> |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>
              <a:buNone/>
              <a:defRPr/>
            </a:pPr>
            <a:endParaRPr lang="en-US" sz="3200" dirty="0" smtClean="0">
              <a:latin typeface="MonooMJ" pitchFamily="2" charset="0"/>
              <a:cs typeface="MonooMJ" pitchFamily="2" charset="0"/>
            </a:endParaRPr>
          </a:p>
          <a:p>
            <a:pPr lvl="0">
              <a:buNone/>
              <a:defRPr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DSC004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447925"/>
            <a:ext cx="4038600" cy="3028950"/>
          </a:xfrm>
          <a:solidFill>
            <a:schemeClr val="accent6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22860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2743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1E1C1-E159-4C4E-B72A-8D7853314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2061E1C1-E159-4C4E-B72A-8D7853314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BB34AA-988B-416E-B4DC-1F41D668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64BB34AA-988B-416E-B4DC-1F41D6689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D031C-47FC-4A41-9930-D6205EB9B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AE1D031C-47FC-4A41-9930-D6205EB9B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5E2EF8-EE4A-4463-BFF3-493FEC3C8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E65E2EF8-EE4A-4463-BFF3-493FEC3C8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70BD3A-8D3F-4FD1-8C21-3D55B0593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6370BD3A-8D3F-4FD1-8C21-3D55B0593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4E7669-C7B9-4D00-95E4-821402542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794E7669-C7B9-4D00-95E4-821402542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AD7502-408C-4816-A62F-FFDC5EF8B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9BAD7502-408C-4816-A62F-FFDC5EF8B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7EA64B-9DAA-4C80-997E-434DA6181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9E7EA64B-9DAA-4C80-997E-434DA6181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4567A8-7217-4B03-BEB4-F144E9093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4E4567A8-7217-4B03-BEB4-F144E9093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58F267-E93F-479A-B035-EBE5E4BEB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FB58F267-E93F-479A-B035-EBE5E4BEB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F50B46-FDE5-498B-9E52-98382F6A0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F7F50B46-FDE5-498B-9E52-98382F6A0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FF29D9-5E4E-444A-83DC-74EE6E99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98FF29D9-5E4E-444A-83DC-74EE6E997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989E67-A645-4963-AE92-C58F5C943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7D989E67-A645-4963-AE92-C58F5C943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5D66B0-FD84-4CCB-8428-820E5B95E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AD5D66B0-FD84-4CCB-8428-820E5B95E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3E0483-44C1-4BB3-AEC9-3676794E2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3">
                                            <p:graphicEl>
                                              <a:dgm id="{253E0483-44C1-4BB3-AEC9-3676794E2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6EF22F-BDEE-47DA-819B-297A1A44E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3">
                                            <p:graphicEl>
                                              <a:dgm id="{066EF22F-BDEE-47DA-819B-297A1A44E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9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9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বাজারজাতকরণ</a:t>
            </a:r>
            <a:endParaRPr lang="en-US" sz="96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374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228600"/>
            <a:ext cx="3886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8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04999"/>
            <a:ext cx="8229600" cy="388620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শেষে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বিপণন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বলতে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বিপণনের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কাজগুলো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চিহ্নিত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বিভিন্ন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পণ্যের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বিপণন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পদ্ধতি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বর্ণনা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বিপণনের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গুরুত্ব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stomers-choose-saris-at-a-shopping-mall-ahead-320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0400"/>
            <a:ext cx="4572000" cy="2945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371600" y="6172201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648200" y="838200"/>
            <a:ext cx="914400" cy="4572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2600" y="228600"/>
            <a:ext cx="3581400" cy="2209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0" y="7620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48200" y="4191000"/>
            <a:ext cx="914400" cy="5334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3429000"/>
            <a:ext cx="3505200" cy="2209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40386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হস্তান্তর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2590800"/>
            <a:ext cx="1600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25908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67" y="98322"/>
            <a:ext cx="4479504" cy="2519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429000"/>
            <a:ext cx="4435764" cy="26525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066800" y="2667000"/>
            <a:ext cx="2743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096000"/>
            <a:ext cx="3200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গুদামজাতকর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00600" y="1066800"/>
            <a:ext cx="838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724400" y="44958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609600"/>
            <a:ext cx="34290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15000" y="3810000"/>
            <a:ext cx="34290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5200"/>
            <a:ext cx="5562600" cy="2671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2895600"/>
            <a:ext cx="3200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প্রমিতকরণ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6019800"/>
            <a:ext cx="3048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6019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পর্যায়িতকরণ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76800" y="914400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00600" y="47244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67400" y="228600"/>
            <a:ext cx="3276600" cy="2209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67400" y="3962400"/>
            <a:ext cx="3276600" cy="2209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ru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3"/>
            <a:ext cx="4648200" cy="27386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5847606"/>
              </p:ext>
            </p:extLst>
          </p:nvPr>
        </p:nvGraphicFramePr>
        <p:xfrm>
          <a:off x="60497" y="3280638"/>
          <a:ext cx="5191650" cy="3404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4724400" y="9906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495800" y="48768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228600"/>
            <a:ext cx="3276600" cy="2209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62600" y="4038600"/>
            <a:ext cx="3276600" cy="2209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667000"/>
            <a:ext cx="2743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মোড়কিকরণ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8_Delicia Biscuits.jpg"/>
          <p:cNvPicPr>
            <a:picLocks noChangeAspect="1"/>
          </p:cNvPicPr>
          <p:nvPr/>
        </p:nvPicPr>
        <p:blipFill>
          <a:blip r:embed="rId6"/>
          <a:srcRect l="7895" r="7895"/>
          <a:stretch>
            <a:fillRect/>
          </a:stretch>
        </p:blipFill>
        <p:spPr>
          <a:xfrm>
            <a:off x="2209800" y="0"/>
            <a:ext cx="2438400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47244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news-files-2013-10-oreos-overlay-jpg.jpg"/>
          <p:cNvPicPr>
            <a:picLocks noChangeAspect="1"/>
          </p:cNvPicPr>
          <p:nvPr/>
        </p:nvPicPr>
        <p:blipFill>
          <a:blip r:embed="rId7"/>
          <a:srcRect l="16451" t="8276" r="31012" b="17241"/>
          <a:stretch>
            <a:fillRect/>
          </a:stretch>
        </p:blipFill>
        <p:spPr>
          <a:xfrm>
            <a:off x="0" y="0"/>
            <a:ext cx="2057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182</Words>
  <Application>Microsoft Office PowerPoint</Application>
  <PresentationFormat>On-screen Show (4:3)</PresentationFormat>
  <Paragraphs>56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দলগত কাজ</vt:lpstr>
      <vt:lpstr>মূল্যায়ন</vt:lpstr>
      <vt:lpstr>বাড়ির কাজ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window Introduction</dc:title>
  <dc:creator>Souls</dc:creator>
  <cp:lastModifiedBy>hp</cp:lastModifiedBy>
  <cp:revision>164</cp:revision>
  <dcterms:created xsi:type="dcterms:W3CDTF">2006-08-16T00:00:00Z</dcterms:created>
  <dcterms:modified xsi:type="dcterms:W3CDTF">2019-09-09T08:03:07Z</dcterms:modified>
</cp:coreProperties>
</file>