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58" r:id="rId4"/>
    <p:sldId id="259" r:id="rId5"/>
    <p:sldId id="271" r:id="rId6"/>
    <p:sldId id="274" r:id="rId7"/>
    <p:sldId id="289" r:id="rId8"/>
    <p:sldId id="277" r:id="rId9"/>
    <p:sldId id="284" r:id="rId10"/>
    <p:sldId id="276" r:id="rId11"/>
    <p:sldId id="278" r:id="rId12"/>
    <p:sldId id="281" r:id="rId13"/>
    <p:sldId id="288" r:id="rId14"/>
    <p:sldId id="283" r:id="rId15"/>
    <p:sldId id="282" r:id="rId16"/>
    <p:sldId id="262" r:id="rId17"/>
    <p:sldId id="280" r:id="rId18"/>
    <p:sldId id="270" r:id="rId19"/>
    <p:sldId id="272" r:id="rId20"/>
    <p:sldId id="290" r:id="rId21"/>
    <p:sldId id="285" r:id="rId22"/>
    <p:sldId id="264" r:id="rId23"/>
    <p:sldId id="265" r:id="rId24"/>
    <p:sldId id="266" r:id="rId25"/>
    <p:sldId id="267" r:id="rId26"/>
    <p:sldId id="268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52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B49F6D-153F-0041-8066-0BFA50CD4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2E8A6E4-053B-3449-86A8-95866AC0D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149374-A07F-AD44-89A8-61253887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DCE1AD-8BD2-6147-850A-E55A760C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860BBC-C889-2F4B-96BF-7E2B2E98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707DE0-9BB2-614A-AF4B-2C7A1E09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95B883-0647-8848-AEFE-3356C7EE1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31423E-A8DE-EB4D-AA55-0E74DB66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997049-E9E4-4843-8DC8-01E56D53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E0AC3E-B058-1842-B40B-BB3DDC9F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8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A5E5BE4-232D-C345-9C55-E37E44938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C98EA6-E17D-0043-B490-9FE12680A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E2009F-E6FB-C242-83E0-725CF4C6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AA9DC0-58F1-1446-8915-87BBBA63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1B5AE4-6B9B-1149-91D4-4CB5065C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087100-00BD-8747-AE3C-EF03BF80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81D943-CDF3-F34F-8F8B-52AE63020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6BA947-E606-0843-B61F-A334D26A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AC008C-FDD7-1345-81B9-45BBBFBF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DE1DE5-CB27-B74C-9C04-D3EDAC11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1E8CF6-D7A9-A841-B308-1337C0BE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EE5744-13FA-8648-84A4-1A3847FA1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5985F-C5E6-F34A-ACC6-E374AC70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75CA17-A5D3-D345-B648-BA7BCA91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D1BD8-B8B6-4C47-9E9D-C046C3AC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F73CD-5EEF-2945-91D1-90F1A64A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82434C-CDD9-C640-8AEE-0752B7E94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F23A31-D5EE-7D4F-82F0-11F6886DA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393102-DAB6-2C4C-92E4-87DD7362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4B90DE-6F41-E145-BE14-DEB05862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47887-69B2-6045-9357-996F67FE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B4B89-3E3F-604D-B053-9276935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6E4F55-A174-BE40-A858-3E51EA9CA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8D1FDCD-6D5E-8A48-BFF8-3A745CC66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6D93CF-AB2F-FD44-9D7B-0FC3CD2AF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B53EA1-9E7B-7C43-B09A-28F4E7470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F24CC3-53A8-534D-BDBF-16A30937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EC7385-CF6F-C34E-804D-15E97440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B10CDC1-6885-BB45-A383-64FC91BE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4CF2CC-4975-9943-B3BA-3C43D389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A79584-EAC8-D845-A061-B3905776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50C77D-14F4-C549-B97A-41E92CB5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A0F500-06F3-4442-94F9-374D8FD9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2F30867-1F6B-FD4C-BF9F-C3A050CB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5C9FE5-58EA-2F4C-B792-AA000D2C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A1E0596-76BC-0749-850F-5EAD04FE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3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3C7A27-8638-E745-99DD-BFB9455E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A17369-55FE-8344-9CCB-67722367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A22EBB-81F7-0941-9372-01F8FE9C2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3AFA12-E0F0-C540-84FF-331692E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76EA05-E560-2C4C-9736-1A2FE66B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28376E-5991-8A45-8CEE-C68F98F3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6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212490-12CC-1B41-BC70-F7FB3F27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33BF64-D75D-B740-A6D0-EA9A386EF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A9B546-1CEA-6740-A3B3-1241DA635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968F18-C3D5-F243-8294-60D34EF4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B1B939-7B0C-B94D-89A8-5D2D38C4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1BDC36-A449-EF41-87F7-0305DB79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B33E228-FF0D-004C-87ED-B852552A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6E6705-138F-424E-8159-E4D7EAEA2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630C9E-7D9F-0F43-8CD8-2E394291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37A9-A1B7-A34E-BA3D-7B8442F7A07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20F09F-5C51-8A48-81F6-19895E558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EC25B8-4F12-F84F-9DBC-C8A058EFC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62" y="1205931"/>
            <a:ext cx="5651054" cy="1109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8" y="2544727"/>
            <a:ext cx="7998947" cy="369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8" y="919327"/>
            <a:ext cx="1190864" cy="1395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316" y="1062629"/>
            <a:ext cx="1045372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5" y="1716258"/>
            <a:ext cx="8060787" cy="3337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13" y="5281429"/>
            <a:ext cx="5906536" cy="1139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8696" b="15593"/>
          <a:stretch/>
        </p:blipFill>
        <p:spPr>
          <a:xfrm>
            <a:off x="4151070" y="597069"/>
            <a:ext cx="3995222" cy="5866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83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93" y="2278965"/>
            <a:ext cx="5652875" cy="28423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74" y="612589"/>
            <a:ext cx="4990714" cy="10614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3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22222" r="10412" b="36842"/>
          <a:stretch/>
        </p:blipFill>
        <p:spPr>
          <a:xfrm>
            <a:off x="239152" y="304801"/>
            <a:ext cx="11521440" cy="62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r="44442"/>
          <a:stretch/>
        </p:blipFill>
        <p:spPr>
          <a:xfrm rot="5400000">
            <a:off x="2875551" y="-2418346"/>
            <a:ext cx="6296528" cy="1163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4" t="2074" r="24317" b="3944"/>
          <a:stretch/>
        </p:blipFill>
        <p:spPr>
          <a:xfrm rot="5400000">
            <a:off x="2867461" y="-2712717"/>
            <a:ext cx="6611819" cy="120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75848"/>
          <a:stretch/>
        </p:blipFill>
        <p:spPr>
          <a:xfrm>
            <a:off x="320842" y="2582779"/>
            <a:ext cx="11438021" cy="34490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4A0C03-A55D-2B48-9266-E374397A367A}"/>
              </a:ext>
            </a:extLst>
          </p:cNvPr>
          <p:cNvSpPr txBox="1">
            <a:spLocks/>
          </p:cNvSpPr>
          <p:nvPr/>
        </p:nvSpPr>
        <p:spPr>
          <a:xfrm>
            <a:off x="3417553" y="289924"/>
            <a:ext cx="5967664" cy="624476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পাই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বন্ধন</a:t>
            </a:r>
            <a:r>
              <a:rPr lang="bn-IN" sz="3600" dirty="0" smtClean="0">
                <a:solidFill>
                  <a:srgbClr val="FF0000"/>
                </a:solidFill>
              </a:rPr>
              <a:t>ের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গঠন</a:t>
            </a:r>
            <a:r>
              <a:rPr lang="bn-IN" sz="3600" dirty="0" smtClean="0">
                <a:solidFill>
                  <a:srgbClr val="FF0000"/>
                </a:solidFill>
              </a:rPr>
              <a:t> প্রক্রিয়া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7E591F1-824B-2B44-9D92-910A860A4615}"/>
              </a:ext>
            </a:extLst>
          </p:cNvPr>
          <p:cNvSpPr txBox="1">
            <a:spLocks/>
          </p:cNvSpPr>
          <p:nvPr/>
        </p:nvSpPr>
        <p:spPr>
          <a:xfrm>
            <a:off x="1544726" y="1214121"/>
            <a:ext cx="9784513" cy="523506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en-GB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বেজোড়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4A0C03-A55D-2B48-9266-E374397A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927" y="771186"/>
            <a:ext cx="5887453" cy="624476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পাই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বন্ধন</a:t>
            </a:r>
            <a:r>
              <a:rPr lang="bn-IN" sz="4000" dirty="0" smtClean="0">
                <a:solidFill>
                  <a:srgbClr val="FF0000"/>
                </a:solidFill>
              </a:rPr>
              <a:t>ের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গঠন</a:t>
            </a:r>
            <a:r>
              <a:rPr lang="bn-IN" sz="4000" dirty="0" smtClean="0">
                <a:solidFill>
                  <a:srgbClr val="FF0000"/>
                </a:solidFill>
              </a:rPr>
              <a:t> প্রক্রিয়া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240205"/>
            <a:ext cx="9320463" cy="34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5497" r="12983" b="32164"/>
          <a:stretch/>
        </p:blipFill>
        <p:spPr>
          <a:xfrm>
            <a:off x="352925" y="-1"/>
            <a:ext cx="11614485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861B49-F76F-E74A-AB9E-BE9E572E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272" y="368968"/>
            <a:ext cx="4395537" cy="8645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শর্ত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F6281-6BB1-364E-BE41-C53FC281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68385"/>
            <a:ext cx="11887199" cy="4010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পরমাণুর যোজ্যতা স্তর ইলেকট্রন দ্বারা অপূর্ণ থাকতে হবে।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পরমাণুর যোজ্যতা স্তরে বেজোড় ইলেকট্রন বিশিষ্ট একাধিক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 থাকতে হবে।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ভিন্ন দুটি পরমাণুর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 বেজোড় ইলেক্ট্রনের স্পিন বিপরীতমূখী হতে হবে।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পরমাণুর অরবিটাল দুটি একে অপরের দিকে অগ্রসর হয়ে একে অপরের উপর পাশাপাশি অধিক্রমন হতে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36217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27E32-6429-184E-9DF7-840A8E8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6" y="160422"/>
            <a:ext cx="6785810" cy="850231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 বন্ধন গঠনকারী ইলেকট্রন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DFFBCF-CC5A-CE41-8DF8-A012F8D7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589" y="1371162"/>
            <a:ext cx="9015663" cy="1346662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পরমাণু দুটির বেজোড় ইলেকট্রন বিশিষ্ট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অরবিটাল পরস্পর পাই </a:t>
            </a:r>
            <a:r>
              <a:rPr lang="en-GB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9" y="2910328"/>
            <a:ext cx="9561095" cy="32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68" y="1895204"/>
            <a:ext cx="8021673" cy="3645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90" y="567293"/>
            <a:ext cx="4303420" cy="11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50292" r="3616" b="22997"/>
          <a:stretch/>
        </p:blipFill>
        <p:spPr>
          <a:xfrm>
            <a:off x="176463" y="304800"/>
            <a:ext cx="11887200" cy="59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2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77640" r="4445" b="3167"/>
          <a:stretch/>
        </p:blipFill>
        <p:spPr>
          <a:xfrm>
            <a:off x="214840" y="1575583"/>
            <a:ext cx="11633981" cy="4642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50292" r="5271" b="43508"/>
          <a:stretch/>
        </p:blipFill>
        <p:spPr>
          <a:xfrm>
            <a:off x="112542" y="140678"/>
            <a:ext cx="11736279" cy="14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27E32-6429-184E-9DF7-840A8E8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493" y="465221"/>
            <a:ext cx="3593433" cy="10972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DFFBCF-CC5A-CE41-8DF8-A012F8D7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380" y="2181726"/>
            <a:ext cx="7924800" cy="12352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3">
                  <a:lumMod val="60000"/>
                  <a:lumOff val="40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16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n-IN" sz="4800" dirty="0" smtClean="0"/>
          </a:p>
          <a:p>
            <a:pPr marL="0" indent="0">
              <a:buNone/>
            </a:pPr>
            <a:r>
              <a:rPr lang="en-GB" sz="5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5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5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5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5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5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5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5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2">
                <a:lumMod val="20000"/>
                <a:lumOff val="80000"/>
              </a:schemeClr>
            </a:gs>
            <a:gs pos="98724">
              <a:srgbClr val="ABC0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3CE328-80C4-7347-B014-0D64762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663" y="1106906"/>
            <a:ext cx="3625516" cy="11305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3BC47A-B8B4-7243-A0F8-5971B52F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169" y="2695074"/>
            <a:ext cx="9368589" cy="8021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n-IN" sz="4800" dirty="0" smtClean="0"/>
          </a:p>
          <a:p>
            <a:pPr marL="0" indent="0">
              <a:buNone/>
            </a:pPr>
            <a:r>
              <a:rPr lang="bn-IN" sz="1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1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1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গঠনকালে</a:t>
            </a:r>
            <a:r>
              <a:rPr lang="en-GB" sz="1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অরবিটালগুলো</a:t>
            </a:r>
            <a:r>
              <a:rPr lang="en-GB" sz="1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1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অধিক্রমন</a:t>
            </a:r>
            <a:r>
              <a:rPr lang="en-GB" sz="1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1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4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709E1-C2F1-664E-A704-D600214A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880" y="375386"/>
            <a:ext cx="4299284" cy="10972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88BE16-C0B2-2348-8277-EEF200CB5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864" y="2101515"/>
            <a:ext cx="9357810" cy="1074821"/>
          </a:xfrm>
          <a:gradFill>
            <a:gsLst>
              <a:gs pos="92000">
                <a:schemeClr val="accent4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bn-IN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GB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GB" sz="6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6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6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sz="6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GB" sz="6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8B6EA-C57C-664A-A8DA-1BB99E6F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885" y="689810"/>
            <a:ext cx="3170210" cy="11471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338C7A-006B-494C-8019-0F4FBBB45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137" y="2510737"/>
            <a:ext cx="8598568" cy="2333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ধরণের </a:t>
            </a:r>
            <a:r>
              <a:rPr lang="en-GB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r>
              <a:rPr lang="en-GB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GB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6">
                <a:lumMod val="40000"/>
                <a:lumOff val="6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83195-93D8-EB43-A4D3-88112DD0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862" y="561475"/>
            <a:ext cx="3561347" cy="10972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D7844-6110-EE4E-A6F6-DBED7334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253" y="2621281"/>
            <a:ext cx="7411453" cy="69943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GB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GB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7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1" y="577516"/>
            <a:ext cx="9606346" cy="453991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759DD23D-26E8-014F-992E-E1E0FC6F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70122">
            <a:off x="2697762" y="1702146"/>
            <a:ext cx="7287512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F567A4-444E-4C49-B253-A24B13AC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73" y="417096"/>
            <a:ext cx="4507832" cy="12967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4ABF3D-97A4-E94D-9915-C43641373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4" y="2291397"/>
            <a:ext cx="10299032" cy="2858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৩য়(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 পর্যায়বৃত্ত ধর্ম ও </a:t>
            </a:r>
            <a:r>
              <a:rPr lang="en-GB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GB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9421" y="4887893"/>
            <a:ext cx="4502650" cy="514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পাই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71" y="2116900"/>
            <a:ext cx="5561556" cy="2029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7625" y="4714484"/>
            <a:ext cx="4174167" cy="4086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412" y="661182"/>
            <a:ext cx="3263705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পূর্ব</a:t>
            </a:r>
            <a:r>
              <a:rPr lang="bn-IN" sz="3600" dirty="0"/>
              <a:t> </a:t>
            </a:r>
            <a:r>
              <a:rPr lang="bn-IN" sz="3600" dirty="0" smtClean="0"/>
              <a:t>জ্ঞান যাচাই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6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0122" y="543050"/>
            <a:ext cx="3979637" cy="588029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695" y="2088667"/>
            <a:ext cx="10154651" cy="4023375"/>
          </a:xfrm>
          <a:gradFill>
            <a:gsLst>
              <a:gs pos="43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l"/>
            <a:endParaRPr lang="bn-IN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পাই বন্ধন কাকে বলে তা বলতে পারবে।</a:t>
            </a:r>
          </a:p>
          <a:p>
            <a:pPr algn="l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পাই বন্ধনের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গঠন প্রক্রিয়া  সম্পর্কে জানতে পারবে ,</a:t>
            </a:r>
          </a:p>
          <a:p>
            <a:pPr algn="l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সিগমা বন্ধন কাকে বলে, তা বলতে পারবে।</a:t>
            </a:r>
          </a:p>
          <a:p>
            <a:pPr algn="l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সিগমা বন্ধনের বৈশিষ্ট্য ও গঠন প্রক্রিয়া  সম্পর্কে জানতে পারবে।</a:t>
            </a:r>
          </a:p>
          <a:p>
            <a:pPr algn="l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সিগমা বন্ধন ও পাই বন্ধনের মধ্যে পাথর্ক্য নির্ণয় করতে পারবে।</a:t>
            </a:r>
          </a:p>
          <a:p>
            <a:pPr algn="l"/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860" y="1312005"/>
            <a:ext cx="4491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</p:txBody>
      </p:sp>
    </p:spTree>
    <p:extLst>
      <p:ext uri="{BB962C8B-B14F-4D97-AF65-F5344CB8AC3E}">
        <p14:creationId xmlns:p14="http://schemas.microsoft.com/office/powerpoint/2010/main" val="31084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52" y="478603"/>
            <a:ext cx="5248222" cy="1633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18" y="2757269"/>
            <a:ext cx="6370644" cy="13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8" b="52745"/>
          <a:stretch/>
        </p:blipFill>
        <p:spPr>
          <a:xfrm>
            <a:off x="379830" y="872195"/>
            <a:ext cx="11633980" cy="5430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8696" b="15593"/>
          <a:stretch/>
        </p:blipFill>
        <p:spPr>
          <a:xfrm>
            <a:off x="4178104" y="182880"/>
            <a:ext cx="4164038" cy="5908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70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3" b="36049"/>
          <a:stretch/>
        </p:blipFill>
        <p:spPr>
          <a:xfrm>
            <a:off x="323063" y="900332"/>
            <a:ext cx="11582400" cy="5692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8696" b="15593"/>
          <a:stretch/>
        </p:blipFill>
        <p:spPr>
          <a:xfrm>
            <a:off x="4178104" y="140678"/>
            <a:ext cx="4093699" cy="5767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737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7" b="15790"/>
          <a:stretch/>
        </p:blipFill>
        <p:spPr>
          <a:xfrm>
            <a:off x="224589" y="900332"/>
            <a:ext cx="11582400" cy="566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8696" b="15593"/>
          <a:stretch/>
        </p:blipFill>
        <p:spPr>
          <a:xfrm>
            <a:off x="3854549" y="140678"/>
            <a:ext cx="4065562" cy="5518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5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276</Words>
  <Application>Microsoft Office PowerPoint</Application>
  <PresentationFormat>Custom</PresentationFormat>
  <Paragraphs>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পাঠ পরিচিতি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পাই বন্ধনের গঠন প্রক্রিয়া</vt:lpstr>
      <vt:lpstr>PowerPoint Presentation</vt:lpstr>
      <vt:lpstr>পাই বন্ধন গঠনের শর্ত </vt:lpstr>
      <vt:lpstr>পাই বন্ধন গঠনকারী ইলেকট্রন</vt:lpstr>
      <vt:lpstr>PowerPoint Presentation</vt:lpstr>
      <vt:lpstr>PowerPoint Presentation</vt:lpstr>
      <vt:lpstr>একক কাজ</vt:lpstr>
      <vt:lpstr>জোড়ায় কাজ</vt:lpstr>
      <vt:lpstr>দলীয় কাজ</vt:lpstr>
      <vt:lpstr>মুল্যায়ন</vt:lpstr>
      <vt:lpstr>বাড়ীর কাজ</vt:lpstr>
      <vt:lpstr>ধন্যবাদ সবাইকে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Md Rafiqul Alam Sarker</dc:creator>
  <cp:lastModifiedBy>Windows User</cp:lastModifiedBy>
  <cp:revision>108</cp:revision>
  <dcterms:created xsi:type="dcterms:W3CDTF">2020-01-16T12:26:08Z</dcterms:created>
  <dcterms:modified xsi:type="dcterms:W3CDTF">2021-04-15T12:01:46Z</dcterms:modified>
</cp:coreProperties>
</file>