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57" r:id="rId3"/>
    <p:sldMasterId id="2147483769" r:id="rId4"/>
    <p:sldMasterId id="2147483782" r:id="rId5"/>
  </p:sldMasterIdLst>
  <p:notesMasterIdLst>
    <p:notesMasterId r:id="rId26"/>
  </p:notesMasterIdLst>
  <p:sldIdLst>
    <p:sldId id="556" r:id="rId6"/>
    <p:sldId id="344" r:id="rId7"/>
    <p:sldId id="555" r:id="rId8"/>
    <p:sldId id="272" r:id="rId9"/>
    <p:sldId id="270" r:id="rId10"/>
    <p:sldId id="271" r:id="rId11"/>
    <p:sldId id="259" r:id="rId12"/>
    <p:sldId id="275" r:id="rId13"/>
    <p:sldId id="265" r:id="rId14"/>
    <p:sldId id="267" r:id="rId15"/>
    <p:sldId id="264" r:id="rId16"/>
    <p:sldId id="266" r:id="rId17"/>
    <p:sldId id="268" r:id="rId18"/>
    <p:sldId id="273" r:id="rId19"/>
    <p:sldId id="274" r:id="rId20"/>
    <p:sldId id="448" r:id="rId21"/>
    <p:sldId id="553" r:id="rId22"/>
    <p:sldId id="554" r:id="rId23"/>
    <p:sldId id="557" r:id="rId24"/>
    <p:sldId id="40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58"/>
    <a:srgbClr val="FF6600"/>
    <a:srgbClr val="FF0000"/>
    <a:srgbClr val="DFBC88"/>
    <a:srgbClr val="704A1D"/>
    <a:srgbClr val="7C5F4A"/>
    <a:srgbClr val="57514B"/>
    <a:srgbClr val="3D456B"/>
    <a:srgbClr val="DDDC0A"/>
    <a:srgbClr val="0A0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AD4A-708C-4104-AF2F-331EFFC7EDC7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2DDF-D71A-4718-BD93-A3B183CA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8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84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4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3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9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0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7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6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5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69A-DF7A-4144-B27D-4B12A2CDC41A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6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743D-1C0C-40C9-972A-CA32DD4FEE02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23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691B-CEBC-447D-AEDF-71FAABD0BC69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58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67BE-9EF2-43AF-B8B5-6C28931DCD63}" type="datetime1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F1A7-609B-42B7-A7B9-510A319CC9D7}" type="datetime1">
              <a:rPr lang="en-US" smtClean="0"/>
              <a:t>31-Oct-20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6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AB4-DD48-4505-8D5E-ACDC503302B4}" type="datetime1">
              <a:rPr lang="en-US" smtClean="0"/>
              <a:t>31-Oct-20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7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6951" y="6143836"/>
            <a:ext cx="2743200" cy="365125"/>
          </a:xfrm>
        </p:spPr>
        <p:txBody>
          <a:bodyPr/>
          <a:lstStyle/>
          <a:p>
            <a:fld id="{79EEBED4-6FC2-4CFA-A8D6-447EABB13B6C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3B0A-E029-40AA-B3C9-3ACF43E3B13D}"/>
              </a:ext>
            </a:extLst>
          </p:cNvPr>
          <p:cNvSpPr txBox="1"/>
          <p:nvPr userDrawn="1"/>
        </p:nvSpPr>
        <p:spPr>
          <a:xfrm>
            <a:off x="4935212" y="6356351"/>
            <a:ext cx="2321576" cy="17373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Adobe Caslon Pro Bold" panose="0205070206050A020403" pitchFamily="18" charset="0"/>
              </a:rPr>
              <a:t>Md. Nurul Islam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8BA7AA-F47A-4374-B3D1-780FD8932BB0}"/>
              </a:ext>
            </a:extLst>
          </p:cNvPr>
          <p:cNvSpPr/>
          <p:nvPr userDrawn="1"/>
        </p:nvSpPr>
        <p:spPr>
          <a:xfrm>
            <a:off x="600243" y="449177"/>
            <a:ext cx="1219200" cy="914400"/>
          </a:xfrm>
          <a:prstGeom prst="frame">
            <a:avLst>
              <a:gd name="adj1" fmla="val 723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DFB43-3D29-4B73-98E1-A982F6A2781A}"/>
              </a:ext>
            </a:extLst>
          </p:cNvPr>
          <p:cNvSpPr/>
          <p:nvPr userDrawn="1"/>
        </p:nvSpPr>
        <p:spPr>
          <a:xfrm>
            <a:off x="0" y="0"/>
            <a:ext cx="12192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87B2FC-4006-4694-97F2-B9D832C82EE7}"/>
              </a:ext>
            </a:extLst>
          </p:cNvPr>
          <p:cNvGrpSpPr/>
          <p:nvPr userDrawn="1"/>
        </p:nvGrpSpPr>
        <p:grpSpPr>
          <a:xfrm>
            <a:off x="-561179" y="5476479"/>
            <a:ext cx="1277131" cy="1079204"/>
            <a:chOff x="-2714694" y="-35700"/>
            <a:chExt cx="1609502" cy="181342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68A1F1E-1B1D-46C5-8040-94D33E8C26B9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F9DB378-E413-425F-9F0B-5D75A60DC845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9E63E9-F641-458D-8A95-70AA7E713455}"/>
              </a:ext>
            </a:extLst>
          </p:cNvPr>
          <p:cNvGrpSpPr/>
          <p:nvPr userDrawn="1"/>
        </p:nvGrpSpPr>
        <p:grpSpPr>
          <a:xfrm>
            <a:off x="11591757" y="300515"/>
            <a:ext cx="1283368" cy="1084474"/>
            <a:chOff x="-2714694" y="-35700"/>
            <a:chExt cx="1609502" cy="181342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11C0CAA-7740-4ECB-A5D4-672F244F5FA3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3F4EE6F-1F47-4F88-84BC-BE5228290946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0202A4-2FA4-4A14-AE90-FE8DC388B9C8}"/>
              </a:ext>
            </a:extLst>
          </p:cNvPr>
          <p:cNvGrpSpPr/>
          <p:nvPr userDrawn="1"/>
        </p:nvGrpSpPr>
        <p:grpSpPr>
          <a:xfrm>
            <a:off x="1695677" y="57645"/>
            <a:ext cx="11121200" cy="237266"/>
            <a:chOff x="1271758" y="120710"/>
            <a:chExt cx="11923992" cy="184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4DF822-F253-4F83-B5DA-9DD8655A99DD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B5C90E-D11C-42A7-B441-9DD38085AE60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3D1629-9D19-45D2-B105-4CBB1806B68B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08B37F-79CB-4398-B7F6-3FEA2482E89F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4799BD-0E13-4EC1-9EE0-0A19138310EC}"/>
              </a:ext>
            </a:extLst>
          </p:cNvPr>
          <p:cNvGrpSpPr/>
          <p:nvPr userDrawn="1"/>
        </p:nvGrpSpPr>
        <p:grpSpPr>
          <a:xfrm rot="16200000" flipH="1">
            <a:off x="-1516647" y="3128005"/>
            <a:ext cx="3474720" cy="245955"/>
            <a:chOff x="1271758" y="120710"/>
            <a:chExt cx="11923992" cy="1844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5306F8-805B-4438-9368-6AD3C42CC133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CC3483-99EE-4EF6-AF51-513B460A296F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337290-E427-44A2-88CC-2D2C4EDA65B9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481E8B-1DDB-4BEE-A36D-C5DEA6EF478E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39A350-8235-468B-8652-45E40CCC5BE4}"/>
              </a:ext>
            </a:extLst>
          </p:cNvPr>
          <p:cNvGrpSpPr/>
          <p:nvPr userDrawn="1"/>
        </p:nvGrpSpPr>
        <p:grpSpPr>
          <a:xfrm flipV="1">
            <a:off x="-1483899" y="6577307"/>
            <a:ext cx="13675900" cy="243438"/>
            <a:chOff x="1271758" y="120710"/>
            <a:chExt cx="11923992" cy="1844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AE8D52-C510-415C-8297-F1B981F3B7F4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5D10D0-C230-4EEB-9829-051D3A459E47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D261B9-FF3F-421E-8E9E-B468BCAFF558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8AC136-0154-478F-B273-CCD9D5872B69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EA060B-56F6-403F-AEFB-1870665FC304}"/>
              </a:ext>
            </a:extLst>
          </p:cNvPr>
          <p:cNvGrpSpPr/>
          <p:nvPr userDrawn="1"/>
        </p:nvGrpSpPr>
        <p:grpSpPr>
          <a:xfrm rot="5400000">
            <a:off x="10307996" y="3006800"/>
            <a:ext cx="3264251" cy="277899"/>
            <a:chOff x="1271758" y="120710"/>
            <a:chExt cx="11923992" cy="18446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2B29A-D34A-46D8-B49B-704D179A6535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1B00943-2265-4B7C-A3E7-55C699B3FA99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44CF94-E359-44B1-B37E-707E50775B1C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FAF182-FF95-4A66-A935-528A958C2AF6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1479107-75DF-456C-96EB-84E6C858ABA4}"/>
              </a:ext>
            </a:extLst>
          </p:cNvPr>
          <p:cNvSpPr txBox="1"/>
          <p:nvPr userDrawn="1"/>
        </p:nvSpPr>
        <p:spPr>
          <a:xfrm>
            <a:off x="7256788" y="6313645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no Pro" panose="02020502040506020403" pitchFamily="18" charset="0"/>
              </a:rPr>
              <a:t>Sherua</a:t>
            </a:r>
            <a:r>
              <a:rPr lang="en-US" sz="2400" dirty="0">
                <a:latin typeface="Arno Pro" panose="02020502040506020403" pitchFamily="18" charset="0"/>
              </a:rPr>
              <a:t> High School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20A8966-2256-46D5-9B46-120D468B7F48}"/>
              </a:ext>
            </a:extLst>
          </p:cNvPr>
          <p:cNvSpPr/>
          <p:nvPr userDrawn="1"/>
        </p:nvSpPr>
        <p:spPr>
          <a:xfrm>
            <a:off x="10819043" y="5422726"/>
            <a:ext cx="1372957" cy="1005882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master </a:t>
            </a:r>
          </a:p>
        </p:txBody>
      </p:sp>
    </p:spTree>
    <p:extLst>
      <p:ext uri="{BB962C8B-B14F-4D97-AF65-F5344CB8AC3E}">
        <p14:creationId xmlns:p14="http://schemas.microsoft.com/office/powerpoint/2010/main" val="4557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7D80-F2D7-4A1F-895D-78B9A2D20C1E}" type="datetime1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6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C0D8-8E57-4E35-8CD5-D98D1E835B42}" type="datetime1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3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5A6B-ABF2-48A2-821A-4831F5B14F81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DE32-BB76-4F0C-9825-57E42DAC0873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05E-58A5-4A82-96C1-4BE0562798C9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13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323-21EE-4F7B-B326-4DBE8F3D2C63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8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92A7-5E3D-483A-965D-0B770A49B8B3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74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45FE-BB34-4BF6-921E-6695EBC030C7}" type="datetime1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72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61B4-7638-4115-9C29-6ED0BC4861EB}" type="datetime1">
              <a:rPr lang="en-US" smtClean="0"/>
              <a:t>31-Oct-20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26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B0-CDDF-4A74-8745-C991553C7454}" type="datetime1">
              <a:rPr lang="en-US" smtClean="0"/>
              <a:t>31-Oct-20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0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4A8B-3CCE-4332-8F8A-DF1B3BD83637}" type="datetime1">
              <a:rPr lang="en-US" smtClean="0"/>
              <a:t>31-Oct-20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2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3FF0-0FC9-4566-A35E-60805BF375C9}" type="datetime1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4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A57-ED17-4BB0-9BE1-52A17A0EC2A4}" type="datetime1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81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C7C1-09AB-4DDF-9799-19734A38D725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91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DEEE-C941-4B18-A673-03F04ABCAB7B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3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1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8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686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8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368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3366"/>
                </a:solidFill>
              </a:endParaRPr>
            </a:p>
          </p:txBody>
        </p:sp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3366"/>
                </a:solidFill>
              </a:endParaRPr>
            </a:p>
          </p:txBody>
        </p:sp>
      </p:grpSp>
      <p:sp>
        <p:nvSpPr>
          <p:cNvPr id="368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8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256F9-7037-4F89-9DC6-9D4D2842B56F}" type="datetime1">
              <a:rPr lang="en-US" smtClean="0">
                <a:solidFill>
                  <a:srgbClr val="FFFFFF"/>
                </a:solidFill>
              </a:rPr>
              <a:t>31-Oct-20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1602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fld id="{568BD0B9-A82C-45EA-A115-54E090D579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8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013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4BE5C-2344-4F77-876D-720D4CEAFC2D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BC23B-4EFE-43E5-870A-4C4A517B76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13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20C78-4C6E-45F7-AC43-DF6A5999D92F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291D8-13EF-4CC5-98A9-31995EBC28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1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2" y="2362203"/>
            <a:ext cx="5027084" cy="3724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5" y="2362203"/>
            <a:ext cx="5027083" cy="3724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0E726-3DF1-4893-B8FD-8D5753397808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0C989-6159-4BC5-9A0E-EBF547F3F6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04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900D9-A6F2-4F24-9A5E-200B4FA2B291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ACC02-C3A1-40FD-AF10-DDFF6CD8A1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95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52FAF-6941-439B-A98D-B2C6EE02CE0F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5013-9299-48AF-B4A2-9585D1082C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28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2E69B-ED42-449C-99DA-B9363ABC1959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B9BFD-C6B9-49E2-BEFE-646B6EDDB0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32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A77A1-87A0-4751-822E-85244E56CBB5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66BDF-581A-4382-A855-A87C6CB010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4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3C453-6747-44D2-8891-BCD48D02F5C3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CC49D-FDCA-4AD7-AE80-0E8AE9D31A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50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A5CF0-56A4-4287-87C4-42C4D7008595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8D7BE-596B-49D8-85FD-130E55F8C5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08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3"/>
            <a:ext cx="26416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3"/>
            <a:ext cx="77216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E1C70-E461-40DB-8C9F-192BA2FF6A44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0A038-6E9F-4E33-BAF6-68F7BD248E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8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2" y="2362203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5" y="2362203"/>
            <a:ext cx="502708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51202" y="6248403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ABF19B9E-F0B1-4CF5-BFB2-78787D35D62A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248403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86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CF9077BF-3788-42D9-BA74-97F537A16D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07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9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9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9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56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04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4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9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641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75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1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473D2C-9D8A-4FCE-B9C2-7ED3914F2C6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D5DEA3-57A4-4BC1-BB73-2A5120D7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4B12-888E-494F-928B-110B8D9D017F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A6BA-C65A-4D1A-ADF3-BD1A116C4AD5}" type="datetime1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3584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58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>
                  <a:solidFill>
                    <a:srgbClr val="003366"/>
                  </a:solidFill>
                </a:endParaRPr>
              </a:p>
            </p:txBody>
          </p:sp>
          <p:sp>
            <p:nvSpPr>
              <p:cNvPr id="3584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584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>
                  <a:solidFill>
                    <a:srgbClr val="003366"/>
                  </a:solidFill>
                </a:endParaRPr>
              </a:p>
            </p:txBody>
          </p:sp>
          <p:sp>
            <p:nvSpPr>
              <p:cNvPr id="3584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3584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2" y="2362203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2" y="6248403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274F0C-FCED-46AA-BBC7-97AA6B2571E4}" type="datetime1">
              <a:rPr lang="en-US" smtClean="0">
                <a:solidFill>
                  <a:srgbClr val="003366"/>
                </a:solidFill>
              </a:rPr>
              <a:t>31-Oct-20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3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6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95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9810BA-7E1C-47B7-81E7-7EB897C3135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1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AA08-D0AF-4D3F-94EA-E3EBE453DE4A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695A-DF5B-454F-959F-ECDD1CCF4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08F2E-3BB2-46A6-A4C7-9CC691455EE9}"/>
              </a:ext>
            </a:extLst>
          </p:cNvPr>
          <p:cNvSpPr/>
          <p:nvPr userDrawn="1"/>
        </p:nvSpPr>
        <p:spPr>
          <a:xfrm>
            <a:off x="1" y="0"/>
            <a:ext cx="1007075" cy="694524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E78EF-F545-4786-95EE-A5886DE5F887}"/>
              </a:ext>
            </a:extLst>
          </p:cNvPr>
          <p:cNvSpPr/>
          <p:nvPr userDrawn="1"/>
        </p:nvSpPr>
        <p:spPr>
          <a:xfrm>
            <a:off x="10988040" y="72942"/>
            <a:ext cx="731520" cy="54864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Md. Nurul Islam Headteacher</a:t>
            </a:r>
          </a:p>
        </p:txBody>
      </p:sp>
    </p:spTree>
    <p:extLst>
      <p:ext uri="{BB962C8B-B14F-4D97-AF65-F5344CB8AC3E}">
        <p14:creationId xmlns:p14="http://schemas.microsoft.com/office/powerpoint/2010/main" val="411983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clipartbest.com/vector-floral-designspng" TargetMode="External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microsoft.com/office/2007/relationships/hdphoto" Target="../media/hdphoto2.wdp"/><Relationship Id="rId15" Type="http://schemas.openxmlformats.org/officeDocument/2006/relationships/image" Target="../media/image19.jp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clipartbest.com/vector-floral-designs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vector-floral-designs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5AB2E-F5DB-4D83-A895-4A5C7083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078" y="6346713"/>
            <a:ext cx="2130425" cy="474663"/>
          </a:xfrm>
        </p:spPr>
        <p:txBody>
          <a:bodyPr/>
          <a:lstStyle/>
          <a:p>
            <a:pPr algn="l" defTabSz="914400"/>
            <a:fld id="{2AA2E69B-ED42-449C-99DA-B9363ABC1959}" type="datetime1">
              <a:rPr lang="en-US" sz="1800">
                <a:solidFill>
                  <a:srgbClr val="003366"/>
                </a:solidFill>
                <a:latin typeface="Arial"/>
              </a:rPr>
              <a:pPr algn="l" defTabSz="914400"/>
              <a:t>31-Oct-20</a:t>
            </a:fld>
            <a:endParaRPr lang="en-US" sz="1800" dirty="0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56F4-E751-4F96-9671-F24967669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4833" y="2391478"/>
            <a:ext cx="6011526" cy="3233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D3C6A-FE0E-4CFA-81A7-B04AB0C2F3D2}"/>
              </a:ext>
            </a:extLst>
          </p:cNvPr>
          <p:cNvSpPr txBox="1"/>
          <p:nvPr/>
        </p:nvSpPr>
        <p:spPr>
          <a:xfrm>
            <a:off x="4765965" y="6632"/>
            <a:ext cx="561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dirty="0" err="1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সেরুয়া</a:t>
            </a:r>
            <a:r>
              <a:rPr lang="en-US" sz="4400" dirty="0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400" dirty="0" err="1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আদর্শ</a:t>
            </a:r>
            <a:r>
              <a:rPr lang="en-US" sz="4400" dirty="0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400" dirty="0" err="1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উচ্চ</a:t>
            </a:r>
            <a:r>
              <a:rPr lang="en-US" sz="4400" dirty="0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4400" dirty="0" err="1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বিদ্যালয়</a:t>
            </a:r>
            <a:r>
              <a:rPr lang="en-US" sz="4400" dirty="0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, </a:t>
            </a:r>
            <a:r>
              <a:rPr lang="en-US" sz="2800" dirty="0" err="1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শেরপুর</a:t>
            </a:r>
            <a:r>
              <a:rPr lang="en-US" sz="2800" dirty="0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2800" dirty="0" err="1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বগুড়া</a:t>
            </a:r>
            <a:r>
              <a:rPr lang="en-US" sz="2800" dirty="0">
                <a:solidFill>
                  <a:srgbClr val="99CC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 । </a:t>
            </a:r>
            <a:endParaRPr lang="en-US" sz="4400" dirty="0">
              <a:solidFill>
                <a:srgbClr val="99CC99"/>
              </a:solidFill>
              <a:latin typeface="Arin Unicode" panose="02000506000000020003" pitchFamily="2" charset="0"/>
              <a:cs typeface="Arin Unicode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35419-371E-43B3-8F57-4C405603316D}"/>
              </a:ext>
            </a:extLst>
          </p:cNvPr>
          <p:cNvSpPr txBox="1"/>
          <p:nvPr/>
        </p:nvSpPr>
        <p:spPr>
          <a:xfrm>
            <a:off x="2341421" y="836220"/>
            <a:ext cx="7800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err="1">
                <a:solidFill>
                  <a:srgbClr val="003366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মাল্টিমিডিয়া</a:t>
            </a:r>
            <a:r>
              <a:rPr lang="en-US" sz="5400" dirty="0">
                <a:solidFill>
                  <a:srgbClr val="003366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US" sz="5400" dirty="0" err="1">
                <a:solidFill>
                  <a:srgbClr val="003366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ক্লাসে</a:t>
            </a:r>
            <a:r>
              <a:rPr lang="en-US" sz="5400" dirty="0">
                <a:solidFill>
                  <a:srgbClr val="003366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US" sz="5400" dirty="0" err="1">
                <a:solidFill>
                  <a:srgbClr val="003366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সকলকে</a:t>
            </a:r>
            <a:r>
              <a:rPr lang="en-US" sz="5400" dirty="0">
                <a:solidFill>
                  <a:srgbClr val="003366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US" sz="7200" dirty="0" err="1">
                <a:solidFill>
                  <a:srgbClr val="003366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স্বাগতম</a:t>
            </a:r>
            <a:r>
              <a:rPr lang="en-US" sz="5400" dirty="0">
                <a:solidFill>
                  <a:srgbClr val="003366"/>
                </a:solidFill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</a:p>
        </p:txBody>
      </p:sp>
      <p:pic>
        <p:nvPicPr>
          <p:cNvPr id="7" name="Picture 6" descr="WelcomeKidsStraightBorderN292_XL.jpg">
            <a:extLst>
              <a:ext uri="{FF2B5EF4-FFF2-40B4-BE49-F238E27FC236}">
                <a16:creationId xmlns:a16="http://schemas.microsoft.com/office/drawing/2014/main" id="{89F18301-92BA-465E-8C47-002C1910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955" y="4212938"/>
            <a:ext cx="4451228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C5F4A"/>
            </a:gs>
            <a:gs pos="38000">
              <a:srgbClr val="00BF58"/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704A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E0E98B-7635-4DA9-AB74-6B06C8EFAD9F}"/>
              </a:ext>
            </a:extLst>
          </p:cNvPr>
          <p:cNvSpPr txBox="1"/>
          <p:nvPr/>
        </p:nvSpPr>
        <p:spPr>
          <a:xfrm>
            <a:off x="3628560" y="1477640"/>
            <a:ext cx="49545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মির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ইংরেজদের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সঙ্গে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ষড়যন্ত্র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অবৈধভাবে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বাংলার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সিংহাসন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লাভ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করেন।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নিজেকে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বৈধ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নবাব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হিসেবে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করার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বার্ষিক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২৬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en-US" alt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রাজস্ব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প্রদানের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অঙ্গীকার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মুঘল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সম্রাট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দ্বিতীয়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শাহ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আলমের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ফরমান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নিয়েছিলেন।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 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ব্যবস্থা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ইংরেজরা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মেনে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নিতে</a:t>
            </a:r>
            <a:r>
              <a:rPr kumimoji="0" lang="en-US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পারেনি।</a:t>
            </a:r>
            <a:endParaRPr kumimoji="0" lang="en-US" alt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9696C-E939-4F3C-8F3A-A849D1FF71E7}"/>
              </a:ext>
            </a:extLst>
          </p:cNvPr>
          <p:cNvSpPr txBox="1"/>
          <p:nvPr/>
        </p:nvSpPr>
        <p:spPr>
          <a:xfrm>
            <a:off x="884900" y="579046"/>
            <a:ext cx="4532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(b) </a:t>
            </a:r>
            <a:r>
              <a:rPr kumimoji="0" lang="bn-I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বৈধ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ফরমান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লাভঃ</a:t>
            </a:r>
            <a:endParaRPr lang="en-US" sz="3600" dirty="0"/>
          </a:p>
        </p:txBody>
      </p:sp>
      <p:pic>
        <p:nvPicPr>
          <p:cNvPr id="3080" name="Picture 8" descr="মাকসুদাবাদ থেকে মুর্শিদাবাদ, সুবে বাংলার রাজধানীর ঐতিহ্য আর ইতিহাস">
            <a:extLst>
              <a:ext uri="{FF2B5EF4-FFF2-40B4-BE49-F238E27FC236}">
                <a16:creationId xmlns:a16="http://schemas.microsoft.com/office/drawing/2014/main" id="{892A378A-1EA2-4F05-ABB6-3CE40B2F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0" y="4247076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urshidabad History - Mir Qasim">
            <a:extLst>
              <a:ext uri="{FF2B5EF4-FFF2-40B4-BE49-F238E27FC236}">
                <a16:creationId xmlns:a16="http://schemas.microsoft.com/office/drawing/2014/main" id="{D608DD31-1910-44C8-A89A-402468F6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0" y="1388879"/>
            <a:ext cx="2644875" cy="273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Shah Alam II - Wikipedia">
            <a:extLst>
              <a:ext uri="{FF2B5EF4-FFF2-40B4-BE49-F238E27FC236}">
                <a16:creationId xmlns:a16="http://schemas.microsoft.com/office/drawing/2014/main" id="{6FCD0996-7F69-4BCC-BAF9-61383699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1891" y="1477640"/>
            <a:ext cx="2735395" cy="42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6966B8-3207-4377-A8CD-E4CE15E3CEA8}"/>
              </a:ext>
            </a:extLst>
          </p:cNvPr>
          <p:cNvSpPr txBox="1"/>
          <p:nvPr/>
        </p:nvSpPr>
        <p:spPr>
          <a:xfrm>
            <a:off x="8681890" y="1676523"/>
            <a:ext cx="2735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সম্রাট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শাহ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আলম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94A512C-8D55-4E25-9EEF-C7A3437B01D7}"/>
              </a:ext>
            </a:extLst>
          </p:cNvPr>
          <p:cNvSpPr txBox="1"/>
          <p:nvPr/>
        </p:nvSpPr>
        <p:spPr>
          <a:xfrm>
            <a:off x="4395019" y="751344"/>
            <a:ext cx="70644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2. 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সামরিক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কারণঃ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(a)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ইউরোপীয়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রণকৌশল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গ্রহণঃ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নবাব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চিরাচরিত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রণকৌশলের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পরিবর্তে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উন্নত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ইউরোপীয়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ধাঁচে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সেনাবাহিনীকে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মজবুত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চেয়েছিলেন।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আর্মেনীয়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গ্রেগরিকে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সেনাপতি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ফরাসি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সমরুকে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আর্মেনীয়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মার্কারকে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সহসেনাপতি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পদে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নিযুক্ত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করেছিলেন।</a:t>
            </a:r>
            <a:endParaRPr kumimoji="0" lang="en-US" altLang="en-US" sz="2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124" name="Picture 4" descr="Royal Gun Factory High Resolution Stock Photography and Images - Alamy">
            <a:extLst>
              <a:ext uri="{FF2B5EF4-FFF2-40B4-BE49-F238E27FC236}">
                <a16:creationId xmlns:a16="http://schemas.microsoft.com/office/drawing/2014/main" id="{D3BEF2FC-5B0C-4FF6-97C5-E5D1F5A9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84" y="3429000"/>
            <a:ext cx="3692013" cy="25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y Area Firearms: Training Group - BAY AREA FIREARMS">
            <a:extLst>
              <a:ext uri="{FF2B5EF4-FFF2-40B4-BE49-F238E27FC236}">
                <a16:creationId xmlns:a16="http://schemas.microsoft.com/office/drawing/2014/main" id="{B7C0755A-E232-4BC5-9094-0B1955F4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3" y="797510"/>
            <a:ext cx="3529781" cy="23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E5B35E-F110-491F-B724-47E30479D679}"/>
              </a:ext>
            </a:extLst>
          </p:cNvPr>
          <p:cNvSpPr txBox="1"/>
          <p:nvPr/>
        </p:nvSpPr>
        <p:spPr>
          <a:xfrm>
            <a:off x="732503" y="3429000"/>
            <a:ext cx="69022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(b)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আগ্নেয়াস্ত্র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নির্মাণের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কারখানা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প্রতিষ্ঠাঃ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উপলব্ধি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করেছিলেন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সেনাবাহিনীর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অন্যতম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দুর্বলতার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কারণ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—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উন্নত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আগ্নেয়াস্ত্রের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অভাব।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অসুবিধা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দূর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মুঙ্গেরে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কামান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বন্দুক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গোলাবারুদের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কারখানা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গড়ে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তুলেছিলেন।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বলাবাহুল্য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কাশিমের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এইসব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কার্যকলাপইংরেজদের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সহ্য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হয়নি।</a:t>
            </a:r>
            <a:endParaRPr kumimoji="0" lang="en-US" altLang="en-US" sz="4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4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743046-A965-46B3-9242-B2B1E46A8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61" y="1274564"/>
            <a:ext cx="10722077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চুক্তিমতো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মেদিনীপুর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দিয়ে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নিয়ন্ত্রণমুক্ত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ভূমিরাজস্ব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সেস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আবওয়াব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তছরূপকারী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রাজস্বকর্মীদের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জরিমানা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আলিবর্দিও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বাজেয়াপ্ত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জগৎ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শেঠ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আদায়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সচ্ছলতা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এলেও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হয়।</a:t>
            </a:r>
            <a:endParaRPr kumimoji="0" lang="en-US" altLang="en-US" sz="28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135BA-E089-4885-B07F-71F03C64D7E7}"/>
              </a:ext>
            </a:extLst>
          </p:cNvPr>
          <p:cNvSpPr txBox="1"/>
          <p:nvPr/>
        </p:nvSpPr>
        <p:spPr>
          <a:xfrm>
            <a:off x="734961" y="743279"/>
            <a:ext cx="2730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(a)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5E2A7-3546-40D2-A71C-AFE3C139147C}"/>
              </a:ext>
            </a:extLst>
          </p:cNvPr>
          <p:cNvSpPr txBox="1"/>
          <p:nvPr/>
        </p:nvSpPr>
        <p:spPr>
          <a:xfrm>
            <a:off x="734961" y="3979811"/>
            <a:ext cx="107220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ইন্ডিয়া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১৭১৭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ফাররুখশিয়রের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বিনাশুল্কে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কর্মচারীরা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ব্যবসাতে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দেশীয়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বণিকগণ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এমতাবস্থায়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দেশীয়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r>
              <a:rPr kumimoji="0" lang="en-US" altLang="en-US" sz="2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kumimoji="0" lang="en-US" altLang="en-US" sz="4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DD133-0B38-458C-8BED-E2DB67785864}"/>
              </a:ext>
            </a:extLst>
          </p:cNvPr>
          <p:cNvSpPr txBox="1"/>
          <p:nvPr/>
        </p:nvSpPr>
        <p:spPr>
          <a:xfrm>
            <a:off x="734961" y="3456591"/>
            <a:ext cx="4382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(b)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দেশীয়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প্রত্যাহারঃ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AEAD9D-69BF-46CF-A89D-BC541D230019}"/>
              </a:ext>
            </a:extLst>
          </p:cNvPr>
          <p:cNvSpPr txBox="1"/>
          <p:nvPr/>
        </p:nvSpPr>
        <p:spPr>
          <a:xfrm>
            <a:off x="8437305" y="743279"/>
            <a:ext cx="3019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3. 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অর্থনৈতিক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কারণঃ</a:t>
            </a: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473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E35EF-7054-4B43-8DFE-C82A662F6C3A}"/>
              </a:ext>
            </a:extLst>
          </p:cNvPr>
          <p:cNvGrpSpPr/>
          <p:nvPr/>
        </p:nvGrpSpPr>
        <p:grpSpPr>
          <a:xfrm>
            <a:off x="703008" y="4011157"/>
            <a:ext cx="10800732" cy="1938992"/>
            <a:chOff x="703008" y="4011157"/>
            <a:chExt cx="10800732" cy="19389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8A78C9-4732-4A17-8698-2082DC986BC2}"/>
                </a:ext>
              </a:extLst>
            </p:cNvPr>
            <p:cNvSpPr txBox="1"/>
            <p:nvPr/>
          </p:nvSpPr>
          <p:spPr>
            <a:xfrm>
              <a:off x="3156153" y="4011157"/>
              <a:ext cx="8347587" cy="1938992"/>
            </a:xfrm>
            <a:prstGeom prst="rect">
              <a:avLst/>
            </a:prstGeom>
            <a:solidFill>
              <a:srgbClr val="00BF58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ইতোমধ্যে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ইংরেজরা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মীর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জাফরকে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পুনরায়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সিঙ্ঘাসনে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বসায়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মীর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কাশিম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পরাজিত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হয়েও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হতাশ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হননি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নবাব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ইংরেজদের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মোকাবেলার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প্রস্তুতি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গ্রহন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থাকেন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অযোদ্ধার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নবাব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সুজা-উদ-দৌলা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মুঘল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সম্রাট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শাহ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আলমকে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সংগে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একত্রিত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১৭৬৪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বিহারের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বক্সার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নামক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স্থানে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ইংরেজদের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বিরুদ্ধে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পরীক্ষায়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অবতীর্ন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হন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দুর্ভাগ্যক্রমে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সন্মিলিত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বাহীনি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মেজর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মনরোর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কাছে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পরাজিত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 </a:t>
              </a:r>
            </a:p>
          </p:txBody>
        </p:sp>
        <p:pic>
          <p:nvPicPr>
            <p:cNvPr id="8" name="Picture 8" descr="Battle Of Buxar - Buxar City - बक्सर सिटी | Facebook">
              <a:extLst>
                <a:ext uri="{FF2B5EF4-FFF2-40B4-BE49-F238E27FC236}">
                  <a16:creationId xmlns:a16="http://schemas.microsoft.com/office/drawing/2014/main" id="{65C24BAA-37D0-4BF0-956C-EBD6BB95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08" y="4089524"/>
              <a:ext cx="2379405" cy="178225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F4CE8A-C614-4FD9-9636-01C0CD101117}"/>
              </a:ext>
            </a:extLst>
          </p:cNvPr>
          <p:cNvGrpSpPr/>
          <p:nvPr/>
        </p:nvGrpSpPr>
        <p:grpSpPr>
          <a:xfrm>
            <a:off x="703008" y="726787"/>
            <a:ext cx="10785984" cy="1655935"/>
            <a:chOff x="703008" y="726787"/>
            <a:chExt cx="10785984" cy="1655935"/>
          </a:xfrm>
        </p:grpSpPr>
        <p:pic>
          <p:nvPicPr>
            <p:cNvPr id="7170" name="Picture 2" descr="Patna Photos - View 430 High Resolution Pictures | HolidayIQ">
              <a:extLst>
                <a:ext uri="{FF2B5EF4-FFF2-40B4-BE49-F238E27FC236}">
                  <a16:creationId xmlns:a16="http://schemas.microsoft.com/office/drawing/2014/main" id="{094AAC66-D9BD-46AA-8ADD-968803A9C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08" y="726787"/>
              <a:ext cx="2394153" cy="16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93E17F-EAD7-49CC-A55B-0EE5812F5763}"/>
                </a:ext>
              </a:extLst>
            </p:cNvPr>
            <p:cNvSpPr txBox="1"/>
            <p:nvPr/>
          </p:nvSpPr>
          <p:spPr>
            <a:xfrm>
              <a:off x="3156153" y="813062"/>
              <a:ext cx="8332839" cy="15696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১৭৬৩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সালে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ক্ষুব্দ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হয়ে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পাটনা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কুঠির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অধ্যক্ষ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এলিস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দখল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করে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নেয়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ফলে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ইংরেজদের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বিরুদ্ধে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অস্ত্র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ধারণ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করা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ছাড়া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নবাবের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কোন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উপায়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থাকে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মীর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কাশিম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সফল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প্রতিরোধের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মাধ্যমে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এলিসকে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পাটনা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থেকে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বিতাড়িত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করেণ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এই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সমস্ত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ঘটনার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মিলিত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পরিণামেই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১৭৬৪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খ্রিস্টাব্দে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বক্সারের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যুদ্ধ</a:t>
              </a:r>
              <a:r>
                <a:rPr kumimoji="0" lang="en-US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 </a:t>
              </a:r>
              <a:r>
                <a:rPr kumimoji="0" lang="bn-I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হয়।</a:t>
              </a:r>
              <a:endPara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7CA9EB-04C0-4399-A15C-01DB084E1BDD}"/>
              </a:ext>
            </a:extLst>
          </p:cNvPr>
          <p:cNvGrpSpPr/>
          <p:nvPr/>
        </p:nvGrpSpPr>
        <p:grpSpPr>
          <a:xfrm>
            <a:off x="703008" y="2493880"/>
            <a:ext cx="10785983" cy="1428750"/>
            <a:chOff x="703008" y="2493880"/>
            <a:chExt cx="10785983" cy="1428750"/>
          </a:xfrm>
        </p:grpSpPr>
        <p:pic>
          <p:nvPicPr>
            <p:cNvPr id="7172" name="Picture 4" descr="Victoria Memorial, Kolkata - Wikipedia">
              <a:extLst>
                <a:ext uri="{FF2B5EF4-FFF2-40B4-BE49-F238E27FC236}">
                  <a16:creationId xmlns:a16="http://schemas.microsoft.com/office/drawing/2014/main" id="{B4AFAED7-D95D-4C6C-8EFD-C8139C8DE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08" y="2493880"/>
              <a:ext cx="2394153" cy="1428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0F49D1-899E-48B8-8CE7-BB65CD6750ED}"/>
                </a:ext>
              </a:extLst>
            </p:cNvPr>
            <p:cNvSpPr txBox="1"/>
            <p:nvPr/>
          </p:nvSpPr>
          <p:spPr>
            <a:xfrm>
              <a:off x="3156153" y="2608351"/>
              <a:ext cx="8332838" cy="1200329"/>
            </a:xfrm>
            <a:prstGeom prst="rect">
              <a:avLst/>
            </a:prstGeom>
            <a:solidFill>
              <a:srgbClr val="95BAEE"/>
            </a:solidFill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১৭৬৩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সালে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কোলকাতা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কাউন্সিল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নবাবের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বিরুদ্ধে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যুদ্ধ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ঘোষনা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করে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মেজর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এডামস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নেতৃত্বে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প্রেরিত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ইংরেজ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বাহিনীর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কাছে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মুর্শিদাবাদ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গিরিয়া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কাটোয়া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সুতি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উদয়নালা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ও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মুঙ্গেরের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যুদ্ধে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নবাব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শোচনীয়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ভাবে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পরাজিত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হন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7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877A5E9-3D32-441D-AAC2-1B691451FB4D}"/>
              </a:ext>
            </a:extLst>
          </p:cNvPr>
          <p:cNvGrpSpPr/>
          <p:nvPr/>
        </p:nvGrpSpPr>
        <p:grpSpPr>
          <a:xfrm>
            <a:off x="724042" y="1412549"/>
            <a:ext cx="10617468" cy="1358109"/>
            <a:chOff x="724042" y="1412549"/>
            <a:chExt cx="10617468" cy="135810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3D96EC-D020-4B84-8514-C11FADA77AB7}"/>
                </a:ext>
              </a:extLst>
            </p:cNvPr>
            <p:cNvSpPr/>
            <p:nvPr/>
          </p:nvSpPr>
          <p:spPr>
            <a:xfrm>
              <a:off x="1379073" y="1412549"/>
              <a:ext cx="9962437" cy="1334152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60213" tIns="149860" rIns="149860" bIns="149860" numCol="1" spcCol="1270" anchor="ctr" anchorCtr="0">
              <a:noAutofit/>
            </a:bodyPr>
            <a:lstStyle/>
            <a:p>
              <a:pPr algn="just"/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যুদ্ধের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মীর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কাশিমের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রক্ষার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চেষ্ঠা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ব্যর্থ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উপমহাদেশে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প্রতিপত্তি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মর্যাদা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বৃদ্ধি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বাধায়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আধিপত্ত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বিস্তারের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সুযোগ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8FE6E7-F868-4922-8081-E44ED6E35B40}"/>
                </a:ext>
              </a:extLst>
            </p:cNvPr>
            <p:cNvSpPr/>
            <p:nvPr/>
          </p:nvSpPr>
          <p:spPr>
            <a:xfrm>
              <a:off x="724042" y="1415992"/>
              <a:ext cx="1354666" cy="13546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6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7C01B6-D329-4708-97E5-15E7556F13C2}"/>
              </a:ext>
            </a:extLst>
          </p:cNvPr>
          <p:cNvGrpSpPr/>
          <p:nvPr/>
        </p:nvGrpSpPr>
        <p:grpSpPr>
          <a:xfrm>
            <a:off x="850489" y="2906124"/>
            <a:ext cx="10491020" cy="1625601"/>
            <a:chOff x="850489" y="2906124"/>
            <a:chExt cx="10491020" cy="162560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BAC84F-72D6-4EFE-9B6F-4484DD849814}"/>
                </a:ext>
              </a:extLst>
            </p:cNvPr>
            <p:cNvSpPr/>
            <p:nvPr/>
          </p:nvSpPr>
          <p:spPr>
            <a:xfrm>
              <a:off x="1773010" y="2906124"/>
              <a:ext cx="9568499" cy="1625601"/>
            </a:xfrm>
            <a:custGeom>
              <a:avLst/>
              <a:gdLst>
                <a:gd name="connsiteX0" fmla="*/ 0 w 6907174"/>
                <a:gd name="connsiteY0" fmla="*/ 0 h 1083733"/>
                <a:gd name="connsiteX1" fmla="*/ 6907174 w 6907174"/>
                <a:gd name="connsiteY1" fmla="*/ 0 h 1083733"/>
                <a:gd name="connsiteX2" fmla="*/ 6907174 w 6907174"/>
                <a:gd name="connsiteY2" fmla="*/ 1083733 h 1083733"/>
                <a:gd name="connsiteX3" fmla="*/ 0 w 6907174"/>
                <a:gd name="connsiteY3" fmla="*/ 1083733 h 1083733"/>
                <a:gd name="connsiteX4" fmla="*/ 0 w 6907174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7174" h="1083733">
                  <a:moveTo>
                    <a:pt x="0" y="0"/>
                  </a:moveTo>
                  <a:lnTo>
                    <a:pt x="6907174" y="0"/>
                  </a:lnTo>
                  <a:lnTo>
                    <a:pt x="6907174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60213" tIns="149860" rIns="149860" bIns="149860" numCol="1" spcCol="1270" anchor="ctr" anchorCtr="0">
              <a:noAutofit/>
            </a:bodyPr>
            <a:lstStyle/>
            <a:p>
              <a:pPr algn="just"/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যুদ্ধে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পরাজিত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অযোদ্ধার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নবাব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সুজা-উদ-দৌলা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রহিলাখন্ডে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পালিয়ে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যান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দিল্লির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সম্রাট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শাহ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ইংরেজদের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পক্ষে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দেন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মীর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কাশিম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পরাজিত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আত্ন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গোপন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করেণ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১৭৭৭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মৃত্য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9A4F9F-8DD7-43F6-8FC8-53958B4562D8}"/>
                </a:ext>
              </a:extLst>
            </p:cNvPr>
            <p:cNvSpPr/>
            <p:nvPr/>
          </p:nvSpPr>
          <p:spPr>
            <a:xfrm>
              <a:off x="850489" y="2907914"/>
              <a:ext cx="1599854" cy="15998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6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০২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8C3C3C-B850-4DE4-93F7-E612A609154F}"/>
              </a:ext>
            </a:extLst>
          </p:cNvPr>
          <p:cNvGrpSpPr/>
          <p:nvPr/>
        </p:nvGrpSpPr>
        <p:grpSpPr>
          <a:xfrm>
            <a:off x="701740" y="4667192"/>
            <a:ext cx="10639770" cy="1354666"/>
            <a:chOff x="701740" y="4667192"/>
            <a:chExt cx="10639770" cy="135466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0052CF-6C8B-40FB-814E-0B5C0F341A0D}"/>
                </a:ext>
              </a:extLst>
            </p:cNvPr>
            <p:cNvSpPr/>
            <p:nvPr/>
          </p:nvSpPr>
          <p:spPr>
            <a:xfrm>
              <a:off x="1379073" y="4802658"/>
              <a:ext cx="9962437" cy="1083733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60213" tIns="149860" rIns="149860" bIns="149860" numCol="1" spcCol="1270" anchor="ctr" anchorCtr="0">
              <a:noAutofit/>
            </a:bodyPr>
            <a:lstStyle/>
            <a:p>
              <a:pPr algn="just"/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ইংরেজরা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অযোদ্ধার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নবাবের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কাছ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কারা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এলাহবাদ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হস্তগত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সক্ষম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5F7F28-F7B1-44A6-A8EE-E902FD381D72}"/>
                </a:ext>
              </a:extLst>
            </p:cNvPr>
            <p:cNvSpPr/>
            <p:nvPr/>
          </p:nvSpPr>
          <p:spPr>
            <a:xfrm>
              <a:off x="701740" y="4667192"/>
              <a:ext cx="1354666" cy="13546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6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০৩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DE7826E-1131-4566-848C-109D550421D8}"/>
              </a:ext>
            </a:extLst>
          </p:cNvPr>
          <p:cNvSpPr txBox="1"/>
          <p:nvPr/>
        </p:nvSpPr>
        <p:spPr>
          <a:xfrm>
            <a:off x="1650416" y="539914"/>
            <a:ext cx="4445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বক্সার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যুদ্ধের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ফলাফলঃ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5131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D1036C4-0613-465A-9BD6-E7AA7D76CD2F}"/>
              </a:ext>
            </a:extLst>
          </p:cNvPr>
          <p:cNvGrpSpPr/>
          <p:nvPr/>
        </p:nvGrpSpPr>
        <p:grpSpPr>
          <a:xfrm>
            <a:off x="691376" y="669072"/>
            <a:ext cx="10650134" cy="2170324"/>
            <a:chOff x="691376" y="669072"/>
            <a:chExt cx="10650134" cy="217032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7C5918-A065-43B4-8CFE-6F82714EE590}"/>
                </a:ext>
              </a:extLst>
            </p:cNvPr>
            <p:cNvSpPr/>
            <p:nvPr/>
          </p:nvSpPr>
          <p:spPr>
            <a:xfrm>
              <a:off x="691376" y="669072"/>
              <a:ext cx="1488321" cy="2170323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5400" tIns="701411" rIns="25400" bIns="70141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0" kern="1200" dirty="0">
                  <a:solidFill>
                    <a:srgbClr val="FFC000"/>
                  </a:solidFill>
                </a:rPr>
                <a:t>০৪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546853-3744-42A8-AB0A-4E65483E7CDC}"/>
                </a:ext>
              </a:extLst>
            </p:cNvPr>
            <p:cNvSpPr/>
            <p:nvPr/>
          </p:nvSpPr>
          <p:spPr>
            <a:xfrm>
              <a:off x="2179697" y="669073"/>
              <a:ext cx="9161813" cy="2170323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85416" rIns="85416" bIns="85416" numCol="1" spcCol="1270" anchor="ctr" anchorCtr="0">
              <a:noAutofit/>
            </a:bodyPr>
            <a:lstStyle/>
            <a:p>
              <a:pPr algn="just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যুদ্ধের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শুধু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নবাবি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পরাজিত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হননি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মিত্র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সম্রাট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শাহ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অযোদ্ধার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নবাব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সুজা-উদ-দৌলাও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পরাজিত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হন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শক্তির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সংগে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পরাজয়ে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ইংরেজদের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মর্যাদা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বৃদ্ধি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পায়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96F075-4290-412E-8F44-2EA94F993461}"/>
              </a:ext>
            </a:extLst>
          </p:cNvPr>
          <p:cNvGrpSpPr/>
          <p:nvPr/>
        </p:nvGrpSpPr>
        <p:grpSpPr>
          <a:xfrm>
            <a:off x="646771" y="3187605"/>
            <a:ext cx="10694739" cy="2769226"/>
            <a:chOff x="646771" y="3187605"/>
            <a:chExt cx="10694739" cy="276922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A7579F-1868-457F-B827-EC871EFB8FDB}"/>
                </a:ext>
              </a:extLst>
            </p:cNvPr>
            <p:cNvSpPr/>
            <p:nvPr/>
          </p:nvSpPr>
          <p:spPr>
            <a:xfrm>
              <a:off x="646771" y="3194375"/>
              <a:ext cx="1532926" cy="276245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5400" tIns="701410" rIns="25400" bIns="70141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0" kern="1200" dirty="0">
                  <a:solidFill>
                    <a:srgbClr val="FFC000"/>
                  </a:solidFill>
                </a:rPr>
                <a:t>০৫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37D3C7-16F7-459B-A55A-992C1BADEA1B}"/>
                </a:ext>
              </a:extLst>
            </p:cNvPr>
            <p:cNvSpPr/>
            <p:nvPr/>
          </p:nvSpPr>
          <p:spPr>
            <a:xfrm>
              <a:off x="2179697" y="3187605"/>
              <a:ext cx="9161813" cy="2769226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85416" rIns="85416" bIns="85416" numCol="1" spcCol="1270" anchor="ctr" anchorCtr="0">
              <a:noAutofit/>
            </a:bodyPr>
            <a:lstStyle/>
            <a:p>
              <a:pPr marL="285750" lvl="1" indent="-285750" algn="just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যুদ্ধের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রবার্ট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ক্লাইভ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দিল্লির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সম্রাটের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কাছ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আনুষ্ঠানিকভাবে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বিহার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উড়িষ্যার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দিউয়ানি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অধিকার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আইনত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স্বীকৃত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অসীম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ক্ষমতাশালি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উঠতে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শুরু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প্রত্যক্ষ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ঔপনিবেশিক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শাসন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0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BCF20F-240B-4368-9B66-A326B975F3AE}"/>
              </a:ext>
            </a:extLst>
          </p:cNvPr>
          <p:cNvSpPr/>
          <p:nvPr/>
        </p:nvSpPr>
        <p:spPr>
          <a:xfrm flipH="1">
            <a:off x="24448" y="26587"/>
            <a:ext cx="12167551" cy="1362457"/>
          </a:xfrm>
          <a:prstGeom prst="rect">
            <a:avLst/>
          </a:prstGeom>
          <a:solidFill>
            <a:srgbClr val="D7FF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FD2823-4ABB-4AB7-8FBB-34555AC4D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" y="-51773"/>
            <a:ext cx="1225034" cy="1362458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07D66732-C396-4D6C-A2FB-496F4683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5405" y="6434996"/>
            <a:ext cx="1156643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76F7-2C27-4E29-9297-5D59C9E70DFB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31-Oct-20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1F056F-9B5B-4922-9E49-E1557AD5EA14}"/>
              </a:ext>
            </a:extLst>
          </p:cNvPr>
          <p:cNvGrpSpPr/>
          <p:nvPr/>
        </p:nvGrpSpPr>
        <p:grpSpPr>
          <a:xfrm>
            <a:off x="0" y="0"/>
            <a:ext cx="11992048" cy="7001481"/>
            <a:chOff x="0" y="0"/>
            <a:chExt cx="11992048" cy="70014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F0145-785C-40FE-B012-F8596C982C9C}"/>
                </a:ext>
              </a:extLst>
            </p:cNvPr>
            <p:cNvSpPr txBox="1"/>
            <p:nvPr/>
          </p:nvSpPr>
          <p:spPr>
            <a:xfrm>
              <a:off x="6859632" y="146367"/>
              <a:ext cx="4866746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Power Point Presentation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711415-49BC-4270-AD09-8F3EEFC7F5BE}"/>
                </a:ext>
              </a:extLst>
            </p:cNvPr>
            <p:cNvSpPr txBox="1"/>
            <p:nvPr/>
          </p:nvSpPr>
          <p:spPr>
            <a:xfrm>
              <a:off x="6859633" y="699084"/>
              <a:ext cx="5132415" cy="52322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MD. Nurul Islam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Tarafder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1606EF-CB26-4C5F-AA9F-238FDA32C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529" b="90000" l="6703" r="93297">
                          <a14:foregroundMark x1="7065" y1="55294" x2="7065" y2="67647"/>
                          <a14:foregroundMark x1="90761" y1="48235" x2="93478" y2="69412"/>
                          <a14:foregroundMark x1="44565" y1="8529" x2="54891" y2="8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776" y="18855"/>
              <a:ext cx="2253356" cy="138793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B18198-93C5-4A8D-BAE2-B8D008DC061C}"/>
                </a:ext>
              </a:extLst>
            </p:cNvPr>
            <p:cNvSpPr/>
            <p:nvPr/>
          </p:nvSpPr>
          <p:spPr>
            <a:xfrm>
              <a:off x="0" y="0"/>
              <a:ext cx="1263776" cy="7001481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9ADD67-5965-4CED-9DE2-595534067DCE}"/>
              </a:ext>
            </a:extLst>
          </p:cNvPr>
          <p:cNvSpPr txBox="1"/>
          <p:nvPr/>
        </p:nvSpPr>
        <p:spPr>
          <a:xfrm>
            <a:off x="1430594" y="1436379"/>
            <a:ext cx="225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34886-D126-4D6A-B187-0E87CACD3FA2}"/>
              </a:ext>
            </a:extLst>
          </p:cNvPr>
          <p:cNvSpPr txBox="1"/>
          <p:nvPr/>
        </p:nvSpPr>
        <p:spPr>
          <a:xfrm>
            <a:off x="9114502" y="1578077"/>
            <a:ext cx="287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240B0-D08D-46A8-AA3B-59D476918BC4}"/>
              </a:ext>
            </a:extLst>
          </p:cNvPr>
          <p:cNvSpPr txBox="1"/>
          <p:nvPr/>
        </p:nvSpPr>
        <p:spPr>
          <a:xfrm>
            <a:off x="1637070" y="2810267"/>
            <a:ext cx="4232787" cy="1938992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“ক”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CAB99-BF5F-4035-A4B5-E618D08ED21D}"/>
              </a:ext>
            </a:extLst>
          </p:cNvPr>
          <p:cNvSpPr txBox="1"/>
          <p:nvPr/>
        </p:nvSpPr>
        <p:spPr>
          <a:xfrm>
            <a:off x="7493591" y="2810267"/>
            <a:ext cx="4232787" cy="1938992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4060F8-9308-4BD8-AF06-0AC427447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69572" y="2224408"/>
            <a:ext cx="1065787" cy="34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8000">
              <a:srgbClr val="C00000">
                <a:alpha val="60000"/>
              </a:srgb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F690D-CEA1-4245-A32A-A096E893C431}"/>
              </a:ext>
            </a:extLst>
          </p:cNvPr>
          <p:cNvSpPr txBox="1"/>
          <p:nvPr/>
        </p:nvSpPr>
        <p:spPr>
          <a:xfrm>
            <a:off x="993228" y="693682"/>
            <a:ext cx="198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97481-813C-40CB-BDA5-A30B26BBA182}"/>
              </a:ext>
            </a:extLst>
          </p:cNvPr>
          <p:cNvSpPr txBox="1"/>
          <p:nvPr/>
        </p:nvSpPr>
        <p:spPr>
          <a:xfrm>
            <a:off x="993228" y="1401568"/>
            <a:ext cx="6227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গ্রহনকারিদের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347463A-7266-415A-BC75-53D8AADFE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63291"/>
              </p:ext>
            </p:extLst>
          </p:nvPr>
        </p:nvGraphicFramePr>
        <p:xfrm>
          <a:off x="6511156" y="2919433"/>
          <a:ext cx="4789214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4607">
                  <a:extLst>
                    <a:ext uri="{9D8B030D-6E8A-4147-A177-3AD203B41FA5}">
                      <a16:colId xmlns:a16="http://schemas.microsoft.com/office/drawing/2014/main" val="3540047856"/>
                    </a:ext>
                  </a:extLst>
                </a:gridCol>
                <a:gridCol w="2394607">
                  <a:extLst>
                    <a:ext uri="{9D8B030D-6E8A-4147-A177-3AD203B41FA5}">
                      <a16:colId xmlns:a16="http://schemas.microsoft.com/office/drawing/2014/main" val="2035003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5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মীর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কাশিম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ইংল্যান্ড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সম্রাট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শাহ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38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মনরো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অযোদ্ধা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77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সুজা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দৌলা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দিল্লি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56575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A8AC46-A060-4344-8C07-982D4F25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72311"/>
              </p:ext>
            </p:extLst>
          </p:nvPr>
        </p:nvGraphicFramePr>
        <p:xfrm>
          <a:off x="914398" y="2919433"/>
          <a:ext cx="5013436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6718">
                  <a:extLst>
                    <a:ext uri="{9D8B030D-6E8A-4147-A177-3AD203B41FA5}">
                      <a16:colId xmlns:a16="http://schemas.microsoft.com/office/drawing/2014/main" val="3540047856"/>
                    </a:ext>
                  </a:extLst>
                </a:gridCol>
                <a:gridCol w="2506718">
                  <a:extLst>
                    <a:ext uri="{9D8B030D-6E8A-4147-A177-3AD203B41FA5}">
                      <a16:colId xmlns:a16="http://schemas.microsoft.com/office/drawing/2014/main" val="2035003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5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মীর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কাশিম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সম্রাট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শাহ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দিল্লি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38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মনরো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ইংল্যান্ড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77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সুজা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দৌলা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অযোদ্ধা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56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6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AF5731-00B6-4F05-88AE-C3926052309F}"/>
              </a:ext>
            </a:extLst>
          </p:cNvPr>
          <p:cNvSpPr txBox="1"/>
          <p:nvPr/>
        </p:nvSpPr>
        <p:spPr>
          <a:xfrm>
            <a:off x="814552" y="1227479"/>
            <a:ext cx="6117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মীর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মৃত্যুবরন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করেণ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C7B61-2459-496D-85B9-39143CB10032}"/>
              </a:ext>
            </a:extLst>
          </p:cNvPr>
          <p:cNvSpPr txBox="1"/>
          <p:nvPr/>
        </p:nvSpPr>
        <p:spPr>
          <a:xfrm>
            <a:off x="814552" y="2015755"/>
            <a:ext cx="6117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মীর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কাশিম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১৭৭৭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মৃত্যুবরন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করেণ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D2B13-5EBC-4810-9C77-050E96348AC6}"/>
              </a:ext>
            </a:extLst>
          </p:cNvPr>
          <p:cNvSpPr txBox="1"/>
          <p:nvPr/>
        </p:nvSpPr>
        <p:spPr>
          <a:xfrm>
            <a:off x="814552" y="2828836"/>
            <a:ext cx="104893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পরাজিত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অযোদ্ধার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নবাব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সুজা-উদ-দৌলা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পালিয়ে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যান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পরাজিত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অযোদ্ধার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নবাব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সুজা-উদ-দৌলা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রহিলাখন্ডে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পালিয়ে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যান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</a:p>
          <a:p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পরাজিত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দিল্লির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সম্রাট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শাহ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আলম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কাদের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পক্ষে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দেন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পরাজিত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দিল্লির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সম্রাট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শাহ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আলম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ইংরেজদের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পক্ষে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দেন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F5E6F-E809-4918-A099-864EAA1D4BA1}"/>
              </a:ext>
            </a:extLst>
          </p:cNvPr>
          <p:cNvSpPr txBox="1"/>
          <p:nvPr/>
        </p:nvSpPr>
        <p:spPr>
          <a:xfrm>
            <a:off x="8954814" y="628233"/>
            <a:ext cx="2207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০২ </a:t>
            </a:r>
          </a:p>
        </p:txBody>
      </p:sp>
    </p:spTree>
    <p:extLst>
      <p:ext uri="{BB962C8B-B14F-4D97-AF65-F5344CB8AC3E}">
        <p14:creationId xmlns:p14="http://schemas.microsoft.com/office/powerpoint/2010/main" val="19723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8000">
              <a:srgbClr val="00BF58"/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36600-6932-4D67-9D3A-C05C37938E87}"/>
              </a:ext>
            </a:extLst>
          </p:cNvPr>
          <p:cNvSpPr txBox="1"/>
          <p:nvPr/>
        </p:nvSpPr>
        <p:spPr>
          <a:xfrm>
            <a:off x="777596" y="719620"/>
            <a:ext cx="237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95D48-29B0-47DB-89D2-97A3D795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04" y="862578"/>
            <a:ext cx="48768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E17DB-D19D-40BC-B363-D10A09A85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3" y="1104340"/>
            <a:ext cx="5496497" cy="3748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02612-3480-4124-B935-27CFD122F5E4}"/>
              </a:ext>
            </a:extLst>
          </p:cNvPr>
          <p:cNvSpPr txBox="1"/>
          <p:nvPr/>
        </p:nvSpPr>
        <p:spPr>
          <a:xfrm>
            <a:off x="1047135" y="5065369"/>
            <a:ext cx="1007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4146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3C6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imple Page Border Design | Transparent PNG Download #1638437 - Vippng">
            <a:extLst>
              <a:ext uri="{FF2B5EF4-FFF2-40B4-BE49-F238E27FC236}">
                <a16:creationId xmlns:a16="http://schemas.microsoft.com/office/drawing/2014/main" id="{61C31AB2-D55D-4754-991A-FACD412A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54" l="3008" r="100000">
                        <a14:foregroundMark x1="25564" y1="12698" x2="22556" y2="86243"/>
                        <a14:foregroundMark x1="20677" y1="11111" x2="19549" y2="31746"/>
                        <a14:foregroundMark x1="26316" y1="12169" x2="79323" y2="15344"/>
                        <a14:foregroundMark x1="27444" y1="22222" x2="31579" y2="26455"/>
                        <a14:foregroundMark x1="20301" y1="63492" x2="20301" y2="63492"/>
                        <a14:foregroundMark x1="19549" y1="75132" x2="19549" y2="75132"/>
                        <a14:foregroundMark x1="23684" y1="78307" x2="23684" y2="78307"/>
                        <a14:foregroundMark x1="20677" y1="89418" x2="20677" y2="89418"/>
                        <a14:foregroundMark x1="69549" y1="11111" x2="69549" y2="11111"/>
                        <a14:foregroundMark x1="56767" y1="11111" x2="56767" y2="11111"/>
                        <a14:foregroundMark x1="44737" y1="19577" x2="44737" y2="19577"/>
                        <a14:foregroundMark x1="38346" y1="10582" x2="38346" y2="10582"/>
                        <a14:foregroundMark x1="19549" y1="9524" x2="19549" y2="9524"/>
                        <a14:foregroundMark x1="18797" y1="31217" x2="18797" y2="31217"/>
                        <a14:foregroundMark x1="71053" y1="17989" x2="71053" y2="17989"/>
                        <a14:foregroundMark x1="80075" y1="11111" x2="80075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36" y="346051"/>
            <a:ext cx="1900238" cy="1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Graphic Library Stock Graphics Swirls Google Search - Elegant Page ...">
            <a:extLst>
              <a:ext uri="{FF2B5EF4-FFF2-40B4-BE49-F238E27FC236}">
                <a16:creationId xmlns:a16="http://schemas.microsoft.com/office/drawing/2014/main" id="{E70C7E7E-D912-4191-9D97-6680252C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1" b="99119" l="901" r="100000">
                        <a14:foregroundMark x1="13514" y1="3965" x2="13514" y2="11894"/>
                        <a14:foregroundMark x1="22072" y1="17621" x2="21622" y2="22467"/>
                        <a14:foregroundMark x1="84685" y1="25551" x2="76577" y2="29075"/>
                        <a14:foregroundMark x1="86036" y1="72687" x2="82432" y2="88987"/>
                        <a14:foregroundMark x1="72072" y1="66079" x2="72072" y2="72687"/>
                        <a14:foregroundMark x1="74324" y1="72687" x2="80180" y2="72687"/>
                        <a14:foregroundMark x1="86937" y1="87225" x2="86937" y2="87225"/>
                        <a14:foregroundMark x1="75676" y1="33480" x2="75676" y2="33480"/>
                        <a14:foregroundMark x1="81532" y1="39648" x2="81532" y2="39648"/>
                        <a14:foregroundMark x1="75676" y1="38326" x2="75676" y2="38326"/>
                        <a14:foregroundMark x1="81532" y1="55507" x2="81532" y2="55507"/>
                        <a14:foregroundMark x1="75676" y1="53304" x2="75676" y2="53304"/>
                        <a14:foregroundMark x1="77027" y1="18943" x2="77027" y2="18943"/>
                        <a14:foregroundMark x1="72072" y1="18062" x2="72072" y2="18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44" y="351653"/>
            <a:ext cx="1585913" cy="16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Graphic Library Stock Graphics Swirls Google Search - Elegant Page ...">
            <a:extLst>
              <a:ext uri="{FF2B5EF4-FFF2-40B4-BE49-F238E27FC236}">
                <a16:creationId xmlns:a16="http://schemas.microsoft.com/office/drawing/2014/main" id="{62EE57B9-EA22-491A-ADC7-720A5A94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5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10098" y="4414615"/>
            <a:ext cx="1571625" cy="1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rders Design PNG Images, Free Transparent Borders Design ...">
            <a:extLst>
              <a:ext uri="{FF2B5EF4-FFF2-40B4-BE49-F238E27FC236}">
                <a16:creationId xmlns:a16="http://schemas.microsoft.com/office/drawing/2014/main" id="{F2262752-9BBF-4AD4-8486-E01F227A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5" b="977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82985" y="4540064"/>
            <a:ext cx="1593056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9B209C-8659-41AE-8096-40C864AE929E}"/>
              </a:ext>
            </a:extLst>
          </p:cNvPr>
          <p:cNvSpPr/>
          <p:nvPr/>
        </p:nvSpPr>
        <p:spPr>
          <a:xfrm rot="2700000">
            <a:off x="4024209" y="2099331"/>
            <a:ext cx="256052" cy="256052"/>
          </a:xfrm>
          <a:custGeom>
            <a:avLst/>
            <a:gdLst>
              <a:gd name="connsiteX0" fmla="*/ 0 w 341402"/>
              <a:gd name="connsiteY0" fmla="*/ 0 h 341402"/>
              <a:gd name="connsiteX1" fmla="*/ 341402 w 341402"/>
              <a:gd name="connsiteY1" fmla="*/ 0 h 341402"/>
              <a:gd name="connsiteX2" fmla="*/ 0 w 341402"/>
              <a:gd name="connsiteY2" fmla="*/ 341402 h 341402"/>
              <a:gd name="connsiteX3" fmla="*/ 0 w 341402"/>
              <a:gd name="connsiteY3" fmla="*/ 0 h 3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02" h="341402">
                <a:moveTo>
                  <a:pt x="0" y="0"/>
                </a:moveTo>
                <a:lnTo>
                  <a:pt x="341402" y="0"/>
                </a:lnTo>
                <a:lnTo>
                  <a:pt x="0" y="341402"/>
                </a:lnTo>
                <a:lnTo>
                  <a:pt x="0" y="0"/>
                </a:lnTo>
                <a:close/>
              </a:path>
            </a:pathLst>
          </a:custGeom>
          <a:solidFill>
            <a:srgbClr val="EB2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B41B8BF-7D81-4F80-8607-0C53B46903F0}"/>
              </a:ext>
            </a:extLst>
          </p:cNvPr>
          <p:cNvSpPr/>
          <p:nvPr/>
        </p:nvSpPr>
        <p:spPr>
          <a:xfrm rot="2700000">
            <a:off x="2654386" y="3469154"/>
            <a:ext cx="256052" cy="256052"/>
          </a:xfrm>
          <a:custGeom>
            <a:avLst/>
            <a:gdLst>
              <a:gd name="connsiteX0" fmla="*/ 0 w 341402"/>
              <a:gd name="connsiteY0" fmla="*/ 0 h 341402"/>
              <a:gd name="connsiteX1" fmla="*/ 341402 w 341402"/>
              <a:gd name="connsiteY1" fmla="*/ 341402 h 341402"/>
              <a:gd name="connsiteX2" fmla="*/ 0 w 341402"/>
              <a:gd name="connsiteY2" fmla="*/ 341402 h 341402"/>
              <a:gd name="connsiteX3" fmla="*/ 0 w 341402"/>
              <a:gd name="connsiteY3" fmla="*/ 0 h 3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02" h="341402">
                <a:moveTo>
                  <a:pt x="0" y="0"/>
                </a:moveTo>
                <a:lnTo>
                  <a:pt x="341402" y="341402"/>
                </a:lnTo>
                <a:lnTo>
                  <a:pt x="0" y="341402"/>
                </a:lnTo>
                <a:lnTo>
                  <a:pt x="0" y="0"/>
                </a:lnTo>
                <a:close/>
              </a:path>
            </a:pathLst>
          </a:custGeom>
          <a:solidFill>
            <a:srgbClr val="EB2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05B6775-E2A5-496A-8974-1A04BD125D04}"/>
              </a:ext>
            </a:extLst>
          </p:cNvPr>
          <p:cNvSpPr/>
          <p:nvPr/>
        </p:nvSpPr>
        <p:spPr>
          <a:xfrm rot="2700000">
            <a:off x="5394032" y="3469154"/>
            <a:ext cx="256052" cy="256052"/>
          </a:xfrm>
          <a:custGeom>
            <a:avLst/>
            <a:gdLst>
              <a:gd name="connsiteX0" fmla="*/ 0 w 341402"/>
              <a:gd name="connsiteY0" fmla="*/ 0 h 341402"/>
              <a:gd name="connsiteX1" fmla="*/ 341402 w 341402"/>
              <a:gd name="connsiteY1" fmla="*/ 0 h 341402"/>
              <a:gd name="connsiteX2" fmla="*/ 341402 w 341402"/>
              <a:gd name="connsiteY2" fmla="*/ 341402 h 341402"/>
              <a:gd name="connsiteX3" fmla="*/ 0 w 341402"/>
              <a:gd name="connsiteY3" fmla="*/ 0 h 3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02" h="341402">
                <a:moveTo>
                  <a:pt x="0" y="0"/>
                </a:moveTo>
                <a:lnTo>
                  <a:pt x="341402" y="0"/>
                </a:lnTo>
                <a:lnTo>
                  <a:pt x="341402" y="341402"/>
                </a:lnTo>
                <a:lnTo>
                  <a:pt x="0" y="0"/>
                </a:lnTo>
                <a:close/>
              </a:path>
            </a:pathLst>
          </a:custGeom>
          <a:solidFill>
            <a:srgbClr val="EB2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8069869-6106-4480-9FDE-DAB27B6E8168}"/>
              </a:ext>
            </a:extLst>
          </p:cNvPr>
          <p:cNvSpPr/>
          <p:nvPr/>
        </p:nvSpPr>
        <p:spPr>
          <a:xfrm rot="2700000">
            <a:off x="4024209" y="4838978"/>
            <a:ext cx="256052" cy="256052"/>
          </a:xfrm>
          <a:custGeom>
            <a:avLst/>
            <a:gdLst>
              <a:gd name="connsiteX0" fmla="*/ 0 w 341402"/>
              <a:gd name="connsiteY0" fmla="*/ 341402 h 341402"/>
              <a:gd name="connsiteX1" fmla="*/ 341402 w 341402"/>
              <a:gd name="connsiteY1" fmla="*/ 0 h 341402"/>
              <a:gd name="connsiteX2" fmla="*/ 341402 w 341402"/>
              <a:gd name="connsiteY2" fmla="*/ 341402 h 341402"/>
              <a:gd name="connsiteX3" fmla="*/ 0 w 341402"/>
              <a:gd name="connsiteY3" fmla="*/ 341402 h 3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02" h="341402">
                <a:moveTo>
                  <a:pt x="0" y="341402"/>
                </a:moveTo>
                <a:lnTo>
                  <a:pt x="341402" y="0"/>
                </a:lnTo>
                <a:lnTo>
                  <a:pt x="341402" y="341402"/>
                </a:lnTo>
                <a:lnTo>
                  <a:pt x="0" y="341402"/>
                </a:lnTo>
                <a:close/>
              </a:path>
            </a:pathLst>
          </a:custGeom>
          <a:solidFill>
            <a:srgbClr val="EB2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B9AACD1-881F-4150-9748-63329358A18D}"/>
              </a:ext>
            </a:extLst>
          </p:cNvPr>
          <p:cNvSpPr/>
          <p:nvPr/>
        </p:nvSpPr>
        <p:spPr>
          <a:xfrm rot="2700000">
            <a:off x="2808054" y="2253000"/>
            <a:ext cx="2688364" cy="2688364"/>
          </a:xfrm>
          <a:custGeom>
            <a:avLst/>
            <a:gdLst>
              <a:gd name="connsiteX0" fmla="*/ 2582964 w 3584485"/>
              <a:gd name="connsiteY0" fmla="*/ 0 h 3584485"/>
              <a:gd name="connsiteX1" fmla="*/ 3584485 w 3584485"/>
              <a:gd name="connsiteY1" fmla="*/ 0 h 3584485"/>
              <a:gd name="connsiteX2" fmla="*/ 3584485 w 3584485"/>
              <a:gd name="connsiteY2" fmla="*/ 1001521 h 3584485"/>
              <a:gd name="connsiteX3" fmla="*/ 3254425 w 3584485"/>
              <a:gd name="connsiteY3" fmla="*/ 671461 h 3584485"/>
              <a:gd name="connsiteX4" fmla="*/ 3254426 w 3584485"/>
              <a:gd name="connsiteY4" fmla="*/ 330059 h 3584485"/>
              <a:gd name="connsiteX5" fmla="*/ 2913023 w 3584485"/>
              <a:gd name="connsiteY5" fmla="*/ 330059 h 3584485"/>
              <a:gd name="connsiteX6" fmla="*/ 0 w 3584485"/>
              <a:gd name="connsiteY6" fmla="*/ 2582963 h 3584485"/>
              <a:gd name="connsiteX7" fmla="*/ 330059 w 3584485"/>
              <a:gd name="connsiteY7" fmla="*/ 2913023 h 3584485"/>
              <a:gd name="connsiteX8" fmla="*/ 330059 w 3584485"/>
              <a:gd name="connsiteY8" fmla="*/ 3254425 h 3584485"/>
              <a:gd name="connsiteX9" fmla="*/ 671461 w 3584485"/>
              <a:gd name="connsiteY9" fmla="*/ 3254425 h 3584485"/>
              <a:gd name="connsiteX10" fmla="*/ 671461 w 3584485"/>
              <a:gd name="connsiteY10" fmla="*/ 3254426 h 3584485"/>
              <a:gd name="connsiteX11" fmla="*/ 2913022 w 3584485"/>
              <a:gd name="connsiteY11" fmla="*/ 3254426 h 3584485"/>
              <a:gd name="connsiteX12" fmla="*/ 2913023 w 3584485"/>
              <a:gd name="connsiteY12" fmla="*/ 3254425 h 3584485"/>
              <a:gd name="connsiteX13" fmla="*/ 3254425 w 3584485"/>
              <a:gd name="connsiteY13" fmla="*/ 3254425 h 3584485"/>
              <a:gd name="connsiteX14" fmla="*/ 3254425 w 3584485"/>
              <a:gd name="connsiteY14" fmla="*/ 2913023 h 3584485"/>
              <a:gd name="connsiteX15" fmla="*/ 3584484 w 3584485"/>
              <a:gd name="connsiteY15" fmla="*/ 2582963 h 3584485"/>
              <a:gd name="connsiteX16" fmla="*/ 3584484 w 3584485"/>
              <a:gd name="connsiteY16" fmla="*/ 3584484 h 3584485"/>
              <a:gd name="connsiteX17" fmla="*/ 2582964 w 3584485"/>
              <a:gd name="connsiteY17" fmla="*/ 3584484 h 3584485"/>
              <a:gd name="connsiteX18" fmla="*/ 2582963 w 3584485"/>
              <a:gd name="connsiteY18" fmla="*/ 3584484 h 3584485"/>
              <a:gd name="connsiteX19" fmla="*/ 1001521 w 3584485"/>
              <a:gd name="connsiteY19" fmla="*/ 3584485 h 3584485"/>
              <a:gd name="connsiteX20" fmla="*/ 1001521 w 3584485"/>
              <a:gd name="connsiteY20" fmla="*/ 3584485 h 3584485"/>
              <a:gd name="connsiteX21" fmla="*/ 0 w 3584485"/>
              <a:gd name="connsiteY21" fmla="*/ 3584484 h 3584485"/>
              <a:gd name="connsiteX22" fmla="*/ 671461 w 3584485"/>
              <a:gd name="connsiteY22" fmla="*/ 330060 h 3584485"/>
              <a:gd name="connsiteX23" fmla="*/ 1001521 w 3584485"/>
              <a:gd name="connsiteY23" fmla="*/ 1 h 3584485"/>
              <a:gd name="connsiteX24" fmla="*/ 2582963 w 3584485"/>
              <a:gd name="connsiteY24" fmla="*/ 1 h 3584485"/>
              <a:gd name="connsiteX25" fmla="*/ 2913023 w 3584485"/>
              <a:gd name="connsiteY25" fmla="*/ 330059 h 3584485"/>
              <a:gd name="connsiteX26" fmla="*/ 0 w 3584485"/>
              <a:gd name="connsiteY26" fmla="*/ 0 h 3584485"/>
              <a:gd name="connsiteX27" fmla="*/ 1001521 w 3584485"/>
              <a:gd name="connsiteY27" fmla="*/ 0 h 3584485"/>
              <a:gd name="connsiteX28" fmla="*/ 671461 w 3584485"/>
              <a:gd name="connsiteY28" fmla="*/ 330059 h 3584485"/>
              <a:gd name="connsiteX29" fmla="*/ 330059 w 3584485"/>
              <a:gd name="connsiteY29" fmla="*/ 330059 h 3584485"/>
              <a:gd name="connsiteX30" fmla="*/ 330059 w 3584485"/>
              <a:gd name="connsiteY30" fmla="*/ 671461 h 3584485"/>
              <a:gd name="connsiteX31" fmla="*/ 0 w 3584485"/>
              <a:gd name="connsiteY31" fmla="*/ 1001521 h 358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84485" h="3584485">
                <a:moveTo>
                  <a:pt x="2582964" y="0"/>
                </a:moveTo>
                <a:lnTo>
                  <a:pt x="3584485" y="0"/>
                </a:lnTo>
                <a:lnTo>
                  <a:pt x="3584485" y="1001521"/>
                </a:lnTo>
                <a:lnTo>
                  <a:pt x="3254425" y="671461"/>
                </a:lnTo>
                <a:lnTo>
                  <a:pt x="3254426" y="330059"/>
                </a:lnTo>
                <a:lnTo>
                  <a:pt x="2913023" y="330059"/>
                </a:lnTo>
                <a:close/>
                <a:moveTo>
                  <a:pt x="0" y="2582963"/>
                </a:moveTo>
                <a:lnTo>
                  <a:pt x="330059" y="2913023"/>
                </a:lnTo>
                <a:lnTo>
                  <a:pt x="330059" y="3254425"/>
                </a:lnTo>
                <a:lnTo>
                  <a:pt x="671461" y="3254425"/>
                </a:lnTo>
                <a:lnTo>
                  <a:pt x="671461" y="3254426"/>
                </a:lnTo>
                <a:lnTo>
                  <a:pt x="2913022" y="3254426"/>
                </a:lnTo>
                <a:lnTo>
                  <a:pt x="2913023" y="3254425"/>
                </a:lnTo>
                <a:lnTo>
                  <a:pt x="3254425" y="3254425"/>
                </a:lnTo>
                <a:lnTo>
                  <a:pt x="3254425" y="2913023"/>
                </a:lnTo>
                <a:lnTo>
                  <a:pt x="3584484" y="2582963"/>
                </a:lnTo>
                <a:lnTo>
                  <a:pt x="3584484" y="3584484"/>
                </a:lnTo>
                <a:lnTo>
                  <a:pt x="2582964" y="3584484"/>
                </a:lnTo>
                <a:lnTo>
                  <a:pt x="2582963" y="3584484"/>
                </a:lnTo>
                <a:lnTo>
                  <a:pt x="1001521" y="3584485"/>
                </a:lnTo>
                <a:lnTo>
                  <a:pt x="1001521" y="3584485"/>
                </a:lnTo>
                <a:lnTo>
                  <a:pt x="0" y="3584484"/>
                </a:lnTo>
                <a:close/>
                <a:moveTo>
                  <a:pt x="671461" y="330060"/>
                </a:moveTo>
                <a:lnTo>
                  <a:pt x="1001521" y="1"/>
                </a:lnTo>
                <a:lnTo>
                  <a:pt x="2582963" y="1"/>
                </a:lnTo>
                <a:lnTo>
                  <a:pt x="2913023" y="330059"/>
                </a:lnTo>
                <a:close/>
                <a:moveTo>
                  <a:pt x="0" y="0"/>
                </a:moveTo>
                <a:lnTo>
                  <a:pt x="1001521" y="0"/>
                </a:lnTo>
                <a:lnTo>
                  <a:pt x="671461" y="330059"/>
                </a:lnTo>
                <a:lnTo>
                  <a:pt x="330059" y="330059"/>
                </a:lnTo>
                <a:lnTo>
                  <a:pt x="330059" y="671461"/>
                </a:lnTo>
                <a:lnTo>
                  <a:pt x="0" y="10015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 descr="How to Get a Professional Look With Color | Webdesigner Depot">
            <a:extLst>
              <a:ext uri="{FF2B5EF4-FFF2-40B4-BE49-F238E27FC236}">
                <a16:creationId xmlns:a16="http://schemas.microsoft.com/office/drawing/2014/main" id="{EBFDB7FE-D35F-4C5A-9594-DDA2AAC8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52144" r="92" b="34102"/>
          <a:stretch>
            <a:fillRect/>
          </a:stretch>
        </p:blipFill>
        <p:spPr bwMode="auto">
          <a:xfrm>
            <a:off x="6736185" y="2964346"/>
            <a:ext cx="3357616" cy="390075"/>
          </a:xfrm>
          <a:custGeom>
            <a:avLst/>
            <a:gdLst/>
            <a:ahLst/>
            <a:cxnLst/>
            <a:rect l="l" t="t" r="r" b="b"/>
            <a:pathLst>
              <a:path w="4940653" h="520100">
                <a:moveTo>
                  <a:pt x="4393557" y="336449"/>
                </a:moveTo>
                <a:lnTo>
                  <a:pt x="4416071" y="342000"/>
                </a:lnTo>
                <a:cubicBezTo>
                  <a:pt x="4428524" y="370987"/>
                  <a:pt x="4449455" y="400732"/>
                  <a:pt x="4478863" y="431236"/>
                </a:cubicBezTo>
                <a:lnTo>
                  <a:pt x="4484117" y="435385"/>
                </a:lnTo>
                <a:lnTo>
                  <a:pt x="4464171" y="472492"/>
                </a:lnTo>
                <a:lnTo>
                  <a:pt x="4097622" y="472492"/>
                </a:lnTo>
                <a:lnTo>
                  <a:pt x="4089533" y="450391"/>
                </a:lnTo>
                <a:lnTo>
                  <a:pt x="4451698" y="450391"/>
                </a:lnTo>
                <a:lnTo>
                  <a:pt x="4460211" y="437870"/>
                </a:lnTo>
                <a:cubicBezTo>
                  <a:pt x="4429358" y="410454"/>
                  <a:pt x="4407140" y="376646"/>
                  <a:pt x="4393557" y="336449"/>
                </a:cubicBezTo>
                <a:close/>
                <a:moveTo>
                  <a:pt x="793108" y="336449"/>
                </a:moveTo>
                <a:lnTo>
                  <a:pt x="815622" y="342000"/>
                </a:lnTo>
                <a:cubicBezTo>
                  <a:pt x="828075" y="370987"/>
                  <a:pt x="849005" y="400732"/>
                  <a:pt x="878414" y="431236"/>
                </a:cubicBezTo>
                <a:lnTo>
                  <a:pt x="883667" y="435385"/>
                </a:lnTo>
                <a:lnTo>
                  <a:pt x="863722" y="472492"/>
                </a:lnTo>
                <a:lnTo>
                  <a:pt x="497172" y="472492"/>
                </a:lnTo>
                <a:lnTo>
                  <a:pt x="489083" y="450391"/>
                </a:lnTo>
                <a:lnTo>
                  <a:pt x="851248" y="450391"/>
                </a:lnTo>
                <a:lnTo>
                  <a:pt x="859761" y="437870"/>
                </a:lnTo>
                <a:cubicBezTo>
                  <a:pt x="828908" y="410454"/>
                  <a:pt x="806690" y="376646"/>
                  <a:pt x="793108" y="336449"/>
                </a:cubicBezTo>
                <a:close/>
                <a:moveTo>
                  <a:pt x="3559787" y="299279"/>
                </a:moveTo>
                <a:lnTo>
                  <a:pt x="3582217" y="306128"/>
                </a:lnTo>
                <a:cubicBezTo>
                  <a:pt x="3578537" y="365022"/>
                  <a:pt x="3562691" y="409259"/>
                  <a:pt x="3534680" y="438838"/>
                </a:cubicBezTo>
                <a:cubicBezTo>
                  <a:pt x="3506668" y="468418"/>
                  <a:pt x="3467528" y="483208"/>
                  <a:pt x="3417261" y="483208"/>
                </a:cubicBezTo>
                <a:cubicBezTo>
                  <a:pt x="3379135" y="483208"/>
                  <a:pt x="3342867" y="470947"/>
                  <a:pt x="3308456" y="446425"/>
                </a:cubicBezTo>
                <a:lnTo>
                  <a:pt x="3308456" y="433496"/>
                </a:lnTo>
                <a:lnTo>
                  <a:pt x="3322900" y="439199"/>
                </a:lnTo>
                <a:lnTo>
                  <a:pt x="3326972" y="441598"/>
                </a:lnTo>
                <a:lnTo>
                  <a:pt x="3336309" y="444494"/>
                </a:lnTo>
                <a:lnTo>
                  <a:pt x="3360901" y="454204"/>
                </a:lnTo>
                <a:cubicBezTo>
                  <a:pt x="3378926" y="458806"/>
                  <a:pt x="3397494" y="461107"/>
                  <a:pt x="3416606" y="461107"/>
                </a:cubicBezTo>
                <a:cubicBezTo>
                  <a:pt x="3458109" y="461107"/>
                  <a:pt x="3491853" y="447908"/>
                  <a:pt x="3517840" y="421509"/>
                </a:cubicBezTo>
                <a:cubicBezTo>
                  <a:pt x="3530547" y="408600"/>
                  <a:pt x="3539933" y="394095"/>
                  <a:pt x="3545997" y="377995"/>
                </a:cubicBezTo>
                <a:cubicBezTo>
                  <a:pt x="3552061" y="361896"/>
                  <a:pt x="3556166" y="340232"/>
                  <a:pt x="3558311" y="313003"/>
                </a:cubicBezTo>
                <a:close/>
                <a:moveTo>
                  <a:pt x="2839718" y="266771"/>
                </a:moveTo>
                <a:cubicBezTo>
                  <a:pt x="2839485" y="271170"/>
                  <a:pt x="2837265" y="279921"/>
                  <a:pt x="2833058" y="293026"/>
                </a:cubicBezTo>
                <a:lnTo>
                  <a:pt x="2822279" y="326518"/>
                </a:lnTo>
                <a:cubicBezTo>
                  <a:pt x="2816695" y="343568"/>
                  <a:pt x="2813903" y="357754"/>
                  <a:pt x="2813903" y="369077"/>
                </a:cubicBezTo>
                <a:cubicBezTo>
                  <a:pt x="2813903" y="380455"/>
                  <a:pt x="2815752" y="389759"/>
                  <a:pt x="2819451" y="396988"/>
                </a:cubicBezTo>
                <a:lnTo>
                  <a:pt x="2820547" y="398598"/>
                </a:lnTo>
                <a:lnTo>
                  <a:pt x="2819384" y="394931"/>
                </a:lnTo>
                <a:cubicBezTo>
                  <a:pt x="2818185" y="388774"/>
                  <a:pt x="2817586" y="382128"/>
                  <a:pt x="2817586" y="374995"/>
                </a:cubicBezTo>
                <a:cubicBezTo>
                  <a:pt x="2817586" y="351669"/>
                  <a:pt x="2826721" y="318909"/>
                  <a:pt x="2844993" y="276712"/>
                </a:cubicBezTo>
                <a:close/>
                <a:moveTo>
                  <a:pt x="1058544" y="266771"/>
                </a:moveTo>
                <a:cubicBezTo>
                  <a:pt x="1058310" y="271170"/>
                  <a:pt x="1056090" y="279921"/>
                  <a:pt x="1051883" y="293026"/>
                </a:cubicBezTo>
                <a:lnTo>
                  <a:pt x="1041105" y="326518"/>
                </a:lnTo>
                <a:cubicBezTo>
                  <a:pt x="1035520" y="343568"/>
                  <a:pt x="1032728" y="357754"/>
                  <a:pt x="1032728" y="369077"/>
                </a:cubicBezTo>
                <a:cubicBezTo>
                  <a:pt x="1032728" y="380455"/>
                  <a:pt x="1034577" y="389759"/>
                  <a:pt x="1038277" y="396988"/>
                </a:cubicBezTo>
                <a:lnTo>
                  <a:pt x="1039372" y="398598"/>
                </a:lnTo>
                <a:lnTo>
                  <a:pt x="1038209" y="394931"/>
                </a:lnTo>
                <a:cubicBezTo>
                  <a:pt x="1037011" y="388774"/>
                  <a:pt x="1036411" y="382128"/>
                  <a:pt x="1036411" y="374995"/>
                </a:cubicBezTo>
                <a:cubicBezTo>
                  <a:pt x="1036411" y="351669"/>
                  <a:pt x="1045547" y="318909"/>
                  <a:pt x="1063818" y="276712"/>
                </a:cubicBezTo>
                <a:close/>
                <a:moveTo>
                  <a:pt x="3883642" y="247396"/>
                </a:moveTo>
                <a:cubicBezTo>
                  <a:pt x="3868158" y="250567"/>
                  <a:pt x="3846388" y="252152"/>
                  <a:pt x="3818333" y="252152"/>
                </a:cubicBezTo>
                <a:cubicBezTo>
                  <a:pt x="3803159" y="252152"/>
                  <a:pt x="3791776" y="251772"/>
                  <a:pt x="3784182" y="251011"/>
                </a:cubicBezTo>
                <a:lnTo>
                  <a:pt x="3752375" y="248083"/>
                </a:lnTo>
                <a:lnTo>
                  <a:pt x="3752375" y="400659"/>
                </a:lnTo>
                <a:lnTo>
                  <a:pt x="3756394" y="404976"/>
                </a:lnTo>
                <a:lnTo>
                  <a:pt x="3756394" y="250420"/>
                </a:lnTo>
                <a:lnTo>
                  <a:pt x="3773064" y="251148"/>
                </a:lnTo>
                <a:cubicBezTo>
                  <a:pt x="3801028" y="253157"/>
                  <a:pt x="3821816" y="254161"/>
                  <a:pt x="3835427" y="254161"/>
                </a:cubicBezTo>
                <a:cubicBezTo>
                  <a:pt x="3855717" y="254161"/>
                  <a:pt x="3871789" y="252044"/>
                  <a:pt x="3883642" y="247809"/>
                </a:cubicBezTo>
                <a:close/>
                <a:moveTo>
                  <a:pt x="273667" y="247396"/>
                </a:moveTo>
                <a:cubicBezTo>
                  <a:pt x="258183" y="250567"/>
                  <a:pt x="236414" y="252152"/>
                  <a:pt x="208358" y="252152"/>
                </a:cubicBezTo>
                <a:cubicBezTo>
                  <a:pt x="193185" y="252152"/>
                  <a:pt x="181801" y="251772"/>
                  <a:pt x="174208" y="251011"/>
                </a:cubicBezTo>
                <a:lnTo>
                  <a:pt x="142401" y="248083"/>
                </a:lnTo>
                <a:lnTo>
                  <a:pt x="142401" y="400659"/>
                </a:lnTo>
                <a:lnTo>
                  <a:pt x="146419" y="404976"/>
                </a:lnTo>
                <a:lnTo>
                  <a:pt x="146419" y="250420"/>
                </a:lnTo>
                <a:lnTo>
                  <a:pt x="163089" y="251148"/>
                </a:lnTo>
                <a:cubicBezTo>
                  <a:pt x="191054" y="253157"/>
                  <a:pt x="211841" y="254161"/>
                  <a:pt x="225452" y="254161"/>
                </a:cubicBezTo>
                <a:cubicBezTo>
                  <a:pt x="245743" y="254161"/>
                  <a:pt x="261814" y="252044"/>
                  <a:pt x="273667" y="247809"/>
                </a:cubicBezTo>
                <a:close/>
                <a:moveTo>
                  <a:pt x="4694441" y="246912"/>
                </a:moveTo>
                <a:lnTo>
                  <a:pt x="4669447" y="252860"/>
                </a:lnTo>
                <a:lnTo>
                  <a:pt x="4625661" y="259106"/>
                </a:lnTo>
                <a:lnTo>
                  <a:pt x="4625661" y="397404"/>
                </a:lnTo>
                <a:lnTo>
                  <a:pt x="4630015" y="403043"/>
                </a:lnTo>
                <a:lnTo>
                  <a:pt x="4630015" y="268403"/>
                </a:lnTo>
                <a:lnTo>
                  <a:pt x="4641599" y="266745"/>
                </a:lnTo>
                <a:cubicBezTo>
                  <a:pt x="4654127" y="265423"/>
                  <a:pt x="4665212" y="263796"/>
                  <a:pt x="4674855" y="261864"/>
                </a:cubicBezTo>
                <a:lnTo>
                  <a:pt x="4697471" y="255697"/>
                </a:lnTo>
                <a:close/>
                <a:moveTo>
                  <a:pt x="4193539" y="232395"/>
                </a:moveTo>
                <a:lnTo>
                  <a:pt x="4193539" y="403175"/>
                </a:lnTo>
                <a:lnTo>
                  <a:pt x="4200906" y="403175"/>
                </a:lnTo>
                <a:lnTo>
                  <a:pt x="4200906" y="234404"/>
                </a:lnTo>
                <a:lnTo>
                  <a:pt x="4274753" y="234404"/>
                </a:lnTo>
                <a:lnTo>
                  <a:pt x="4272818" y="232395"/>
                </a:lnTo>
                <a:close/>
                <a:moveTo>
                  <a:pt x="2393314" y="232395"/>
                </a:moveTo>
                <a:lnTo>
                  <a:pt x="2393314" y="403175"/>
                </a:lnTo>
                <a:lnTo>
                  <a:pt x="2400681" y="403175"/>
                </a:lnTo>
                <a:lnTo>
                  <a:pt x="2400681" y="234404"/>
                </a:lnTo>
                <a:lnTo>
                  <a:pt x="2474528" y="234404"/>
                </a:lnTo>
                <a:lnTo>
                  <a:pt x="2472593" y="232395"/>
                </a:lnTo>
                <a:close/>
                <a:moveTo>
                  <a:pt x="593090" y="232395"/>
                </a:moveTo>
                <a:lnTo>
                  <a:pt x="593090" y="403175"/>
                </a:lnTo>
                <a:lnTo>
                  <a:pt x="600457" y="403175"/>
                </a:lnTo>
                <a:lnTo>
                  <a:pt x="600457" y="234404"/>
                </a:lnTo>
                <a:lnTo>
                  <a:pt x="674304" y="234404"/>
                </a:lnTo>
                <a:lnTo>
                  <a:pt x="672368" y="232395"/>
                </a:lnTo>
                <a:close/>
                <a:moveTo>
                  <a:pt x="4326145" y="139115"/>
                </a:moveTo>
                <a:lnTo>
                  <a:pt x="4348246" y="146068"/>
                </a:lnTo>
                <a:lnTo>
                  <a:pt x="4348246" y="301843"/>
                </a:lnTo>
                <a:lnTo>
                  <a:pt x="4326145" y="295130"/>
                </a:lnTo>
                <a:close/>
                <a:moveTo>
                  <a:pt x="2525920" y="139115"/>
                </a:moveTo>
                <a:lnTo>
                  <a:pt x="2548021" y="146068"/>
                </a:lnTo>
                <a:lnTo>
                  <a:pt x="2548021" y="301843"/>
                </a:lnTo>
                <a:lnTo>
                  <a:pt x="2525920" y="295130"/>
                </a:lnTo>
                <a:close/>
                <a:moveTo>
                  <a:pt x="725695" y="139115"/>
                </a:moveTo>
                <a:lnTo>
                  <a:pt x="747796" y="146068"/>
                </a:lnTo>
                <a:lnTo>
                  <a:pt x="747796" y="301843"/>
                </a:lnTo>
                <a:lnTo>
                  <a:pt x="725695" y="295130"/>
                </a:lnTo>
                <a:close/>
                <a:moveTo>
                  <a:pt x="2917396" y="129854"/>
                </a:moveTo>
                <a:lnTo>
                  <a:pt x="2888273" y="217028"/>
                </a:lnTo>
                <a:cubicBezTo>
                  <a:pt x="2889550" y="217795"/>
                  <a:pt x="2890300" y="218406"/>
                  <a:pt x="2890523" y="218859"/>
                </a:cubicBezTo>
                <a:lnTo>
                  <a:pt x="2899785" y="230721"/>
                </a:lnTo>
                <a:cubicBezTo>
                  <a:pt x="2904638" y="235524"/>
                  <a:pt x="2909699" y="241243"/>
                  <a:pt x="2914966" y="247877"/>
                </a:cubicBezTo>
                <a:lnTo>
                  <a:pt x="2931241" y="270327"/>
                </a:lnTo>
                <a:lnTo>
                  <a:pt x="2955639" y="242096"/>
                </a:lnTo>
                <a:close/>
                <a:moveTo>
                  <a:pt x="1136221" y="129854"/>
                </a:moveTo>
                <a:lnTo>
                  <a:pt x="1107099" y="217028"/>
                </a:lnTo>
                <a:cubicBezTo>
                  <a:pt x="1108375" y="217795"/>
                  <a:pt x="1109125" y="218406"/>
                  <a:pt x="1109349" y="218859"/>
                </a:cubicBezTo>
                <a:lnTo>
                  <a:pt x="1118610" y="230721"/>
                </a:lnTo>
                <a:cubicBezTo>
                  <a:pt x="1123464" y="235524"/>
                  <a:pt x="1128524" y="241243"/>
                  <a:pt x="1133791" y="247877"/>
                </a:cubicBezTo>
                <a:lnTo>
                  <a:pt x="1150067" y="270327"/>
                </a:lnTo>
                <a:lnTo>
                  <a:pt x="1174464" y="242096"/>
                </a:lnTo>
                <a:close/>
                <a:moveTo>
                  <a:pt x="2902516" y="91763"/>
                </a:moveTo>
                <a:lnTo>
                  <a:pt x="2857409" y="221465"/>
                </a:lnTo>
                <a:cubicBezTo>
                  <a:pt x="2872990" y="236820"/>
                  <a:pt x="2886850" y="252885"/>
                  <a:pt x="2898989" y="269659"/>
                </a:cubicBezTo>
                <a:lnTo>
                  <a:pt x="2912234" y="288091"/>
                </a:lnTo>
                <a:lnTo>
                  <a:pt x="2913854" y="286125"/>
                </a:lnTo>
                <a:cubicBezTo>
                  <a:pt x="2914587" y="285148"/>
                  <a:pt x="2915491" y="284695"/>
                  <a:pt x="2916569" y="284765"/>
                </a:cubicBezTo>
                <a:cubicBezTo>
                  <a:pt x="2902251" y="264429"/>
                  <a:pt x="2884410" y="243908"/>
                  <a:pt x="2863049" y="223202"/>
                </a:cubicBezTo>
                <a:lnTo>
                  <a:pt x="2905074" y="110442"/>
                </a:lnTo>
                <a:close/>
                <a:moveTo>
                  <a:pt x="1121341" y="91763"/>
                </a:moveTo>
                <a:lnTo>
                  <a:pt x="1076234" y="221465"/>
                </a:lnTo>
                <a:cubicBezTo>
                  <a:pt x="1091815" y="236820"/>
                  <a:pt x="1105676" y="252885"/>
                  <a:pt x="1117814" y="269659"/>
                </a:cubicBezTo>
                <a:lnTo>
                  <a:pt x="1131059" y="288091"/>
                </a:lnTo>
                <a:lnTo>
                  <a:pt x="1132679" y="286125"/>
                </a:lnTo>
                <a:cubicBezTo>
                  <a:pt x="1133412" y="285148"/>
                  <a:pt x="1134317" y="284695"/>
                  <a:pt x="1135395" y="284765"/>
                </a:cubicBezTo>
                <a:cubicBezTo>
                  <a:pt x="1121076" y="264429"/>
                  <a:pt x="1103236" y="243908"/>
                  <a:pt x="1081874" y="223202"/>
                </a:cubicBezTo>
                <a:lnTo>
                  <a:pt x="1123900" y="110442"/>
                </a:lnTo>
                <a:close/>
                <a:moveTo>
                  <a:pt x="1595337" y="79698"/>
                </a:moveTo>
                <a:cubicBezTo>
                  <a:pt x="1590083" y="79698"/>
                  <a:pt x="1584986" y="79959"/>
                  <a:pt x="1580043" y="80482"/>
                </a:cubicBezTo>
                <a:lnTo>
                  <a:pt x="1580043" y="407194"/>
                </a:lnTo>
                <a:cubicBezTo>
                  <a:pt x="1599305" y="407194"/>
                  <a:pt x="1614792" y="405321"/>
                  <a:pt x="1626505" y="401574"/>
                </a:cubicBezTo>
                <a:cubicBezTo>
                  <a:pt x="1638219" y="397828"/>
                  <a:pt x="1649375" y="390541"/>
                  <a:pt x="1659976" y="379714"/>
                </a:cubicBezTo>
                <a:cubicBezTo>
                  <a:pt x="1690403" y="348788"/>
                  <a:pt x="1705617" y="296215"/>
                  <a:pt x="1705617" y="221993"/>
                </a:cubicBezTo>
                <a:cubicBezTo>
                  <a:pt x="1705617" y="167971"/>
                  <a:pt x="1696425" y="126939"/>
                  <a:pt x="1678042" y="98898"/>
                </a:cubicBezTo>
                <a:lnTo>
                  <a:pt x="1675719" y="95879"/>
                </a:lnTo>
                <a:lnTo>
                  <a:pt x="1655506" y="89024"/>
                </a:lnTo>
                <a:cubicBezTo>
                  <a:pt x="1634449" y="82806"/>
                  <a:pt x="1614393" y="79698"/>
                  <a:pt x="1595337" y="79698"/>
                </a:cubicBezTo>
                <a:close/>
                <a:moveTo>
                  <a:pt x="4680213" y="71996"/>
                </a:moveTo>
                <a:cubicBezTo>
                  <a:pt x="4667673" y="71996"/>
                  <a:pt x="4658307" y="72749"/>
                  <a:pt x="4652116" y="74256"/>
                </a:cubicBezTo>
                <a:lnTo>
                  <a:pt x="4652116" y="215560"/>
                </a:lnTo>
                <a:lnTo>
                  <a:pt x="4701981" y="202201"/>
                </a:lnTo>
                <a:cubicBezTo>
                  <a:pt x="4717378" y="196293"/>
                  <a:pt x="4729993" y="189348"/>
                  <a:pt x="4739824" y="181365"/>
                </a:cubicBezTo>
                <a:cubicBezTo>
                  <a:pt x="4759487" y="165400"/>
                  <a:pt x="4769319" y="144905"/>
                  <a:pt x="4769319" y="119881"/>
                </a:cubicBezTo>
                <a:lnTo>
                  <a:pt x="4765362" y="101429"/>
                </a:lnTo>
                <a:lnTo>
                  <a:pt x="4743485" y="89212"/>
                </a:lnTo>
                <a:cubicBezTo>
                  <a:pt x="4734790" y="84664"/>
                  <a:pt x="4727545" y="81236"/>
                  <a:pt x="4721751" y="78926"/>
                </a:cubicBezTo>
                <a:cubicBezTo>
                  <a:pt x="4710164" y="74306"/>
                  <a:pt x="4696318" y="71996"/>
                  <a:pt x="4680213" y="71996"/>
                </a:cubicBezTo>
                <a:close/>
                <a:moveTo>
                  <a:pt x="1738067" y="53740"/>
                </a:moveTo>
                <a:cubicBezTo>
                  <a:pt x="1793675" y="84963"/>
                  <a:pt x="1821479" y="142884"/>
                  <a:pt x="1821479" y="227503"/>
                </a:cubicBezTo>
                <a:cubicBezTo>
                  <a:pt x="1821479" y="315851"/>
                  <a:pt x="1797683" y="381202"/>
                  <a:pt x="1750091" y="423555"/>
                </a:cubicBezTo>
                <a:cubicBezTo>
                  <a:pt x="1713591" y="456180"/>
                  <a:pt x="1654468" y="472492"/>
                  <a:pt x="1572723" y="472492"/>
                </a:cubicBezTo>
                <a:lnTo>
                  <a:pt x="1453512" y="472492"/>
                </a:lnTo>
                <a:lnTo>
                  <a:pt x="1445857" y="450391"/>
                </a:lnTo>
                <a:lnTo>
                  <a:pt x="1572723" y="450391"/>
                </a:lnTo>
                <a:cubicBezTo>
                  <a:pt x="1630679" y="450391"/>
                  <a:pt x="1674452" y="442461"/>
                  <a:pt x="1704042" y="426600"/>
                </a:cubicBezTo>
                <a:cubicBezTo>
                  <a:pt x="1767600" y="392800"/>
                  <a:pt x="1799379" y="327003"/>
                  <a:pt x="1799379" y="229209"/>
                </a:cubicBezTo>
                <a:cubicBezTo>
                  <a:pt x="1799379" y="163771"/>
                  <a:pt x="1785182" y="115380"/>
                  <a:pt x="1756788" y="84035"/>
                </a:cubicBezTo>
                <a:lnTo>
                  <a:pt x="1743781" y="69746"/>
                </a:lnTo>
                <a:cubicBezTo>
                  <a:pt x="1743481" y="69442"/>
                  <a:pt x="1741576" y="64107"/>
                  <a:pt x="1738067" y="53740"/>
                </a:cubicBezTo>
                <a:close/>
                <a:moveTo>
                  <a:pt x="2088886" y="52574"/>
                </a:moveTo>
                <a:cubicBezTo>
                  <a:pt x="2079405" y="52574"/>
                  <a:pt x="2069750" y="53020"/>
                  <a:pt x="2059921" y="53913"/>
                </a:cubicBezTo>
                <a:lnTo>
                  <a:pt x="2062432" y="53913"/>
                </a:lnTo>
                <a:lnTo>
                  <a:pt x="2062432" y="400434"/>
                </a:lnTo>
                <a:lnTo>
                  <a:pt x="2065111" y="403564"/>
                </a:lnTo>
                <a:lnTo>
                  <a:pt x="2065111" y="58261"/>
                </a:lnTo>
                <a:lnTo>
                  <a:pt x="2093862" y="57597"/>
                </a:lnTo>
                <a:cubicBezTo>
                  <a:pt x="2103390" y="57597"/>
                  <a:pt x="2111815" y="58088"/>
                  <a:pt x="2119138" y="59071"/>
                </a:cubicBezTo>
                <a:lnTo>
                  <a:pt x="2130251" y="61705"/>
                </a:lnTo>
                <a:lnTo>
                  <a:pt x="2118039" y="55823"/>
                </a:lnTo>
                <a:cubicBezTo>
                  <a:pt x="2109806" y="53657"/>
                  <a:pt x="2100089" y="52574"/>
                  <a:pt x="2088886" y="52574"/>
                </a:cubicBezTo>
                <a:close/>
                <a:moveTo>
                  <a:pt x="1553589" y="51904"/>
                </a:moveTo>
                <a:lnTo>
                  <a:pt x="1553589" y="407194"/>
                </a:lnTo>
                <a:lnTo>
                  <a:pt x="1557942" y="407194"/>
                </a:lnTo>
                <a:lnTo>
                  <a:pt x="1557942" y="61175"/>
                </a:lnTo>
                <a:cubicBezTo>
                  <a:pt x="1573555" y="58789"/>
                  <a:pt x="1586200" y="57597"/>
                  <a:pt x="1595876" y="57597"/>
                </a:cubicBezTo>
                <a:cubicBezTo>
                  <a:pt x="1605194" y="57597"/>
                  <a:pt x="1613605" y="58090"/>
                  <a:pt x="1621108" y="59077"/>
                </a:cubicBezTo>
                <a:lnTo>
                  <a:pt x="1624301" y="59793"/>
                </a:lnTo>
                <a:lnTo>
                  <a:pt x="1618211" y="57725"/>
                </a:lnTo>
                <a:cubicBezTo>
                  <a:pt x="1602442" y="53844"/>
                  <a:pt x="1583699" y="51904"/>
                  <a:pt x="1561981" y="51904"/>
                </a:cubicBezTo>
                <a:close/>
                <a:moveTo>
                  <a:pt x="4245589" y="51234"/>
                </a:moveTo>
                <a:cubicBezTo>
                  <a:pt x="4229397" y="51234"/>
                  <a:pt x="4212047" y="51674"/>
                  <a:pt x="4193539" y="52553"/>
                </a:cubicBezTo>
                <a:lnTo>
                  <a:pt x="4193539" y="190537"/>
                </a:lnTo>
                <a:lnTo>
                  <a:pt x="4200906" y="190537"/>
                </a:lnTo>
                <a:lnTo>
                  <a:pt x="4200906" y="57576"/>
                </a:lnTo>
                <a:cubicBezTo>
                  <a:pt x="4222331" y="55580"/>
                  <a:pt x="4240417" y="54583"/>
                  <a:pt x="4255165" y="54583"/>
                </a:cubicBezTo>
                <a:cubicBezTo>
                  <a:pt x="4269539" y="54583"/>
                  <a:pt x="4282101" y="55386"/>
                  <a:pt x="4292849" y="56992"/>
                </a:cubicBezTo>
                <a:lnTo>
                  <a:pt x="4319393" y="64150"/>
                </a:lnTo>
                <a:lnTo>
                  <a:pt x="4316209" y="61785"/>
                </a:lnTo>
                <a:cubicBezTo>
                  <a:pt x="4303568" y="54751"/>
                  <a:pt x="4280028" y="51234"/>
                  <a:pt x="4245589" y="51234"/>
                </a:cubicBezTo>
                <a:close/>
                <a:moveTo>
                  <a:pt x="2445365" y="51234"/>
                </a:moveTo>
                <a:cubicBezTo>
                  <a:pt x="2429173" y="51234"/>
                  <a:pt x="2411823" y="51674"/>
                  <a:pt x="2393314" y="52553"/>
                </a:cubicBezTo>
                <a:lnTo>
                  <a:pt x="2393314" y="190537"/>
                </a:lnTo>
                <a:lnTo>
                  <a:pt x="2400681" y="190537"/>
                </a:lnTo>
                <a:lnTo>
                  <a:pt x="2400681" y="57576"/>
                </a:lnTo>
                <a:cubicBezTo>
                  <a:pt x="2422106" y="55580"/>
                  <a:pt x="2440191" y="54583"/>
                  <a:pt x="2454939" y="54583"/>
                </a:cubicBezTo>
                <a:cubicBezTo>
                  <a:pt x="2469314" y="54583"/>
                  <a:pt x="2481875" y="55386"/>
                  <a:pt x="2492624" y="56992"/>
                </a:cubicBezTo>
                <a:lnTo>
                  <a:pt x="2519168" y="64150"/>
                </a:lnTo>
                <a:lnTo>
                  <a:pt x="2515984" y="61785"/>
                </a:lnTo>
                <a:cubicBezTo>
                  <a:pt x="2503343" y="54751"/>
                  <a:pt x="2479803" y="51234"/>
                  <a:pt x="2445365" y="51234"/>
                </a:cubicBezTo>
                <a:close/>
                <a:moveTo>
                  <a:pt x="645140" y="51234"/>
                </a:moveTo>
                <a:cubicBezTo>
                  <a:pt x="628948" y="51234"/>
                  <a:pt x="611598" y="51674"/>
                  <a:pt x="593090" y="52553"/>
                </a:cubicBezTo>
                <a:lnTo>
                  <a:pt x="593090" y="190537"/>
                </a:lnTo>
                <a:lnTo>
                  <a:pt x="600457" y="190537"/>
                </a:lnTo>
                <a:lnTo>
                  <a:pt x="600457" y="57576"/>
                </a:lnTo>
                <a:cubicBezTo>
                  <a:pt x="621881" y="55580"/>
                  <a:pt x="639967" y="54583"/>
                  <a:pt x="654715" y="54583"/>
                </a:cubicBezTo>
                <a:cubicBezTo>
                  <a:pt x="669090" y="54583"/>
                  <a:pt x="681651" y="55386"/>
                  <a:pt x="692399" y="56992"/>
                </a:cubicBezTo>
                <a:lnTo>
                  <a:pt x="718943" y="64150"/>
                </a:lnTo>
                <a:lnTo>
                  <a:pt x="715759" y="61785"/>
                </a:lnTo>
                <a:cubicBezTo>
                  <a:pt x="703118" y="54751"/>
                  <a:pt x="679578" y="51234"/>
                  <a:pt x="645140" y="51234"/>
                </a:cubicBezTo>
                <a:close/>
                <a:moveTo>
                  <a:pt x="4833680" y="47498"/>
                </a:moveTo>
                <a:cubicBezTo>
                  <a:pt x="4864889" y="70224"/>
                  <a:pt x="4880493" y="98063"/>
                  <a:pt x="4880493" y="131015"/>
                </a:cubicBezTo>
                <a:cubicBezTo>
                  <a:pt x="4880493" y="184349"/>
                  <a:pt x="4848453" y="223842"/>
                  <a:pt x="4784371" y="249494"/>
                </a:cubicBezTo>
                <a:cubicBezTo>
                  <a:pt x="4797717" y="289978"/>
                  <a:pt x="4821573" y="331366"/>
                  <a:pt x="4855938" y="373660"/>
                </a:cubicBezTo>
                <a:cubicBezTo>
                  <a:pt x="4877485" y="400146"/>
                  <a:pt x="4905723" y="426576"/>
                  <a:pt x="4940653" y="452950"/>
                </a:cubicBezTo>
                <a:cubicBezTo>
                  <a:pt x="4887815" y="468692"/>
                  <a:pt x="4839931" y="489914"/>
                  <a:pt x="4797002" y="516616"/>
                </a:cubicBezTo>
                <a:lnTo>
                  <a:pt x="4789237" y="520100"/>
                </a:lnTo>
                <a:lnTo>
                  <a:pt x="4776225" y="507606"/>
                </a:lnTo>
                <a:cubicBezTo>
                  <a:pt x="4820497" y="476582"/>
                  <a:pt x="4865039" y="455796"/>
                  <a:pt x="4909851" y="445248"/>
                </a:cubicBezTo>
                <a:cubicBezTo>
                  <a:pt x="4847609" y="407904"/>
                  <a:pt x="4798071" y="342155"/>
                  <a:pt x="4761239" y="248003"/>
                </a:cubicBezTo>
                <a:lnTo>
                  <a:pt x="4759151" y="236827"/>
                </a:lnTo>
                <a:cubicBezTo>
                  <a:pt x="4825981" y="210969"/>
                  <a:pt x="4859397" y="173510"/>
                  <a:pt x="4859397" y="124449"/>
                </a:cubicBezTo>
                <a:cubicBezTo>
                  <a:pt x="4859397" y="104479"/>
                  <a:pt x="4850825" y="78829"/>
                  <a:pt x="4833680" y="47498"/>
                </a:cubicBezTo>
                <a:close/>
                <a:moveTo>
                  <a:pt x="4676665" y="42528"/>
                </a:moveTo>
                <a:cubicBezTo>
                  <a:pt x="4655011" y="42528"/>
                  <a:pt x="4638009" y="45871"/>
                  <a:pt x="4625661" y="52558"/>
                </a:cubicBezTo>
                <a:lnTo>
                  <a:pt x="4625661" y="218901"/>
                </a:lnTo>
                <a:cubicBezTo>
                  <a:pt x="4627147" y="218901"/>
                  <a:pt x="4628599" y="218765"/>
                  <a:pt x="4630015" y="218493"/>
                </a:cubicBezTo>
                <a:lnTo>
                  <a:pt x="4630015" y="57335"/>
                </a:lnTo>
                <a:cubicBezTo>
                  <a:pt x="4646099" y="53044"/>
                  <a:pt x="4662758" y="50899"/>
                  <a:pt x="4679993" y="50899"/>
                </a:cubicBezTo>
                <a:cubicBezTo>
                  <a:pt x="4702710" y="50899"/>
                  <a:pt x="4721895" y="55508"/>
                  <a:pt x="4737551" y="64727"/>
                </a:cubicBezTo>
                <a:lnTo>
                  <a:pt x="4754221" y="78557"/>
                </a:lnTo>
                <a:lnTo>
                  <a:pt x="4743201" y="64576"/>
                </a:lnTo>
                <a:cubicBezTo>
                  <a:pt x="4725790" y="49877"/>
                  <a:pt x="4703611" y="42528"/>
                  <a:pt x="4676665" y="42528"/>
                </a:cubicBezTo>
                <a:close/>
                <a:moveTo>
                  <a:pt x="3399591" y="40519"/>
                </a:moveTo>
                <a:cubicBezTo>
                  <a:pt x="3374138" y="40519"/>
                  <a:pt x="3350640" y="52678"/>
                  <a:pt x="3329097" y="76998"/>
                </a:cubicBezTo>
                <a:cubicBezTo>
                  <a:pt x="3310997" y="104233"/>
                  <a:pt x="3301947" y="153270"/>
                  <a:pt x="3301947" y="224107"/>
                </a:cubicBezTo>
                <a:cubicBezTo>
                  <a:pt x="3301947" y="285230"/>
                  <a:pt x="3312213" y="332588"/>
                  <a:pt x="3332747" y="366181"/>
                </a:cubicBezTo>
                <a:cubicBezTo>
                  <a:pt x="3343013" y="382977"/>
                  <a:pt x="3355172" y="395575"/>
                  <a:pt x="3369223" y="403973"/>
                </a:cubicBezTo>
                <a:lnTo>
                  <a:pt x="3378149" y="407722"/>
                </a:lnTo>
                <a:lnTo>
                  <a:pt x="3364864" y="399361"/>
                </a:lnTo>
                <a:cubicBezTo>
                  <a:pt x="3352406" y="388944"/>
                  <a:pt x="3342155" y="374768"/>
                  <a:pt x="3334112" y="356831"/>
                </a:cubicBezTo>
                <a:cubicBezTo>
                  <a:pt x="3318027" y="320957"/>
                  <a:pt x="3309984" y="276100"/>
                  <a:pt x="3309984" y="222260"/>
                </a:cubicBezTo>
                <a:cubicBezTo>
                  <a:pt x="3309984" y="104671"/>
                  <a:pt x="3343322" y="45876"/>
                  <a:pt x="3409998" y="45876"/>
                </a:cubicBezTo>
                <a:cubicBezTo>
                  <a:pt x="3421530" y="45876"/>
                  <a:pt x="3432728" y="48548"/>
                  <a:pt x="3443593" y="53891"/>
                </a:cubicBezTo>
                <a:lnTo>
                  <a:pt x="3450422" y="58154"/>
                </a:lnTo>
                <a:lnTo>
                  <a:pt x="3447967" y="55977"/>
                </a:lnTo>
                <a:cubicBezTo>
                  <a:pt x="3433765" y="45671"/>
                  <a:pt x="3417640" y="40519"/>
                  <a:pt x="3399591" y="40519"/>
                </a:cubicBezTo>
                <a:close/>
                <a:moveTo>
                  <a:pt x="3577320" y="32293"/>
                </a:moveTo>
                <a:lnTo>
                  <a:pt x="3594367" y="41387"/>
                </a:lnTo>
                <a:lnTo>
                  <a:pt x="3589767" y="53290"/>
                </a:lnTo>
                <a:cubicBezTo>
                  <a:pt x="3565842" y="94213"/>
                  <a:pt x="3545975" y="132484"/>
                  <a:pt x="3530167" y="168101"/>
                </a:cubicBezTo>
                <a:lnTo>
                  <a:pt x="3511033" y="160384"/>
                </a:lnTo>
                <a:lnTo>
                  <a:pt x="3515135" y="146361"/>
                </a:lnTo>
                <a:cubicBezTo>
                  <a:pt x="3526475" y="122499"/>
                  <a:pt x="3535941" y="104404"/>
                  <a:pt x="3543535" y="92077"/>
                </a:cubicBezTo>
                <a:lnTo>
                  <a:pt x="3570638" y="41659"/>
                </a:lnTo>
                <a:close/>
                <a:moveTo>
                  <a:pt x="4433767" y="27124"/>
                </a:moveTo>
                <a:lnTo>
                  <a:pt x="4444718" y="41052"/>
                </a:lnTo>
                <a:lnTo>
                  <a:pt x="4441584" y="46959"/>
                </a:lnTo>
                <a:cubicBezTo>
                  <a:pt x="4414976" y="82720"/>
                  <a:pt x="4395873" y="113948"/>
                  <a:pt x="4384275" y="140643"/>
                </a:cubicBezTo>
                <a:lnTo>
                  <a:pt x="4369593" y="128174"/>
                </a:lnTo>
                <a:cubicBezTo>
                  <a:pt x="4384865" y="91158"/>
                  <a:pt x="4406256" y="57474"/>
                  <a:pt x="4433767" y="27124"/>
                </a:cubicBezTo>
                <a:close/>
                <a:moveTo>
                  <a:pt x="2633542" y="27124"/>
                </a:moveTo>
                <a:lnTo>
                  <a:pt x="2644493" y="41052"/>
                </a:lnTo>
                <a:lnTo>
                  <a:pt x="2641359" y="46959"/>
                </a:lnTo>
                <a:cubicBezTo>
                  <a:pt x="2614751" y="82720"/>
                  <a:pt x="2595648" y="113948"/>
                  <a:pt x="2584050" y="140643"/>
                </a:cubicBezTo>
                <a:lnTo>
                  <a:pt x="2569369" y="128174"/>
                </a:lnTo>
                <a:cubicBezTo>
                  <a:pt x="2584640" y="91158"/>
                  <a:pt x="2606031" y="57474"/>
                  <a:pt x="2633542" y="27124"/>
                </a:cubicBezTo>
                <a:close/>
                <a:moveTo>
                  <a:pt x="833317" y="27124"/>
                </a:moveTo>
                <a:lnTo>
                  <a:pt x="844268" y="41052"/>
                </a:lnTo>
                <a:lnTo>
                  <a:pt x="841134" y="46959"/>
                </a:lnTo>
                <a:cubicBezTo>
                  <a:pt x="814527" y="82720"/>
                  <a:pt x="795424" y="113948"/>
                  <a:pt x="783826" y="140643"/>
                </a:cubicBezTo>
                <a:lnTo>
                  <a:pt x="769144" y="128174"/>
                </a:lnTo>
                <a:cubicBezTo>
                  <a:pt x="784415" y="91158"/>
                  <a:pt x="805806" y="57474"/>
                  <a:pt x="833317" y="27124"/>
                </a:cubicBezTo>
                <a:close/>
                <a:moveTo>
                  <a:pt x="2236048" y="25115"/>
                </a:moveTo>
                <a:lnTo>
                  <a:pt x="2250019" y="37892"/>
                </a:lnTo>
                <a:cubicBezTo>
                  <a:pt x="2234308" y="59756"/>
                  <a:pt x="2218077" y="93195"/>
                  <a:pt x="2201327" y="138210"/>
                </a:cubicBezTo>
                <a:lnTo>
                  <a:pt x="2196985" y="144326"/>
                </a:lnTo>
                <a:lnTo>
                  <a:pt x="2180147" y="133574"/>
                </a:lnTo>
                <a:lnTo>
                  <a:pt x="2181978" y="124737"/>
                </a:lnTo>
                <a:cubicBezTo>
                  <a:pt x="2198076" y="79670"/>
                  <a:pt x="2213949" y="47940"/>
                  <a:pt x="2229597" y="29546"/>
                </a:cubicBezTo>
                <a:close/>
                <a:moveTo>
                  <a:pt x="4064941" y="11051"/>
                </a:moveTo>
                <a:lnTo>
                  <a:pt x="4428895" y="11051"/>
                </a:lnTo>
                <a:lnTo>
                  <a:pt x="4422653" y="27469"/>
                </a:lnTo>
                <a:cubicBezTo>
                  <a:pt x="4400515" y="54590"/>
                  <a:pt x="4380989" y="87058"/>
                  <a:pt x="4364079" y="124873"/>
                </a:cubicBezTo>
                <a:cubicBezTo>
                  <a:pt x="4357339" y="117216"/>
                  <a:pt x="4353423" y="112200"/>
                  <a:pt x="4352327" y="109825"/>
                </a:cubicBezTo>
                <a:lnTo>
                  <a:pt x="4351739" y="108670"/>
                </a:lnTo>
                <a:lnTo>
                  <a:pt x="4339163" y="103713"/>
                </a:lnTo>
                <a:cubicBezTo>
                  <a:pt x="4323152" y="90957"/>
                  <a:pt x="4311567" y="83375"/>
                  <a:pt x="4304407" y="80966"/>
                </a:cubicBezTo>
                <a:cubicBezTo>
                  <a:pt x="4297248" y="78558"/>
                  <a:pt x="4282513" y="77353"/>
                  <a:pt x="4260203" y="77353"/>
                </a:cubicBezTo>
                <a:cubicBezTo>
                  <a:pt x="4253433" y="77353"/>
                  <a:pt x="4241093" y="77838"/>
                  <a:pt x="4223185" y="78808"/>
                </a:cubicBezTo>
                <a:lnTo>
                  <a:pt x="4223007" y="78818"/>
                </a:lnTo>
                <a:lnTo>
                  <a:pt x="4223007" y="190537"/>
                </a:lnTo>
                <a:lnTo>
                  <a:pt x="4272829" y="190537"/>
                </a:lnTo>
                <a:lnTo>
                  <a:pt x="4325475" y="132517"/>
                </a:lnTo>
                <a:lnTo>
                  <a:pt x="4325475" y="287067"/>
                </a:lnTo>
                <a:lnTo>
                  <a:pt x="4292299" y="252622"/>
                </a:lnTo>
                <a:lnTo>
                  <a:pt x="4294375" y="256170"/>
                </a:lnTo>
                <a:lnTo>
                  <a:pt x="4223007" y="256170"/>
                </a:lnTo>
                <a:lnTo>
                  <a:pt x="4223007" y="403175"/>
                </a:lnTo>
                <a:cubicBezTo>
                  <a:pt x="4262249" y="403175"/>
                  <a:pt x="4290661" y="400202"/>
                  <a:pt x="4308245" y="394255"/>
                </a:cubicBezTo>
                <a:cubicBezTo>
                  <a:pt x="4325829" y="388307"/>
                  <a:pt x="4341475" y="375614"/>
                  <a:pt x="4355184" y="356174"/>
                </a:cubicBezTo>
                <a:lnTo>
                  <a:pt x="4366742" y="329647"/>
                </a:lnTo>
                <a:cubicBezTo>
                  <a:pt x="4367098" y="328935"/>
                  <a:pt x="4371293" y="325396"/>
                  <a:pt x="4379325" y="319031"/>
                </a:cubicBezTo>
                <a:cubicBezTo>
                  <a:pt x="4387565" y="346018"/>
                  <a:pt x="4395745" y="366490"/>
                  <a:pt x="4403865" y="380444"/>
                </a:cubicBezTo>
                <a:cubicBezTo>
                  <a:pt x="4411985" y="394398"/>
                  <a:pt x="4426239" y="414589"/>
                  <a:pt x="4446628" y="441015"/>
                </a:cubicBezTo>
                <a:lnTo>
                  <a:pt x="4064941" y="441015"/>
                </a:lnTo>
                <a:lnTo>
                  <a:pt x="4114847" y="392842"/>
                </a:lnTo>
                <a:lnTo>
                  <a:pt x="4114847" y="256170"/>
                </a:lnTo>
                <a:cubicBezTo>
                  <a:pt x="4102540" y="258229"/>
                  <a:pt x="4087467" y="263926"/>
                  <a:pt x="4069629" y="273264"/>
                </a:cubicBezTo>
                <a:lnTo>
                  <a:pt x="4060347" y="258002"/>
                </a:lnTo>
                <a:cubicBezTo>
                  <a:pt x="4076375" y="245312"/>
                  <a:pt x="4094541" y="237722"/>
                  <a:pt x="4114847" y="235231"/>
                </a:cubicBezTo>
                <a:lnTo>
                  <a:pt x="4114847" y="231694"/>
                </a:lnTo>
                <a:cubicBezTo>
                  <a:pt x="4115041" y="231715"/>
                  <a:pt x="4114647" y="231725"/>
                  <a:pt x="4113664" y="231725"/>
                </a:cubicBezTo>
                <a:cubicBezTo>
                  <a:pt x="4093157" y="231725"/>
                  <a:pt x="4070569" y="239874"/>
                  <a:pt x="4045901" y="256170"/>
                </a:cubicBezTo>
                <a:cubicBezTo>
                  <a:pt x="4057056" y="212415"/>
                  <a:pt x="4080038" y="190537"/>
                  <a:pt x="4114847" y="190537"/>
                </a:cubicBezTo>
                <a:lnTo>
                  <a:pt x="4114847" y="60385"/>
                </a:lnTo>
                <a:close/>
                <a:moveTo>
                  <a:pt x="3629020" y="11051"/>
                </a:moveTo>
                <a:lnTo>
                  <a:pt x="3796933" y="11051"/>
                </a:lnTo>
                <a:lnTo>
                  <a:pt x="3752375" y="64079"/>
                </a:lnTo>
                <a:lnTo>
                  <a:pt x="3752375" y="197711"/>
                </a:lnTo>
                <a:cubicBezTo>
                  <a:pt x="3753722" y="197944"/>
                  <a:pt x="3755061" y="198222"/>
                  <a:pt x="3756394" y="198543"/>
                </a:cubicBezTo>
                <a:lnTo>
                  <a:pt x="3756394" y="61866"/>
                </a:lnTo>
                <a:lnTo>
                  <a:pt x="3798571" y="22541"/>
                </a:lnTo>
                <a:lnTo>
                  <a:pt x="3812410" y="34972"/>
                </a:lnTo>
                <a:lnTo>
                  <a:pt x="3778495" y="71284"/>
                </a:lnTo>
                <a:lnTo>
                  <a:pt x="3778495" y="199584"/>
                </a:lnTo>
                <a:lnTo>
                  <a:pt x="3782879" y="199992"/>
                </a:lnTo>
                <a:cubicBezTo>
                  <a:pt x="3799043" y="201502"/>
                  <a:pt x="3815215" y="202258"/>
                  <a:pt x="3831393" y="202258"/>
                </a:cubicBezTo>
                <a:cubicBezTo>
                  <a:pt x="3854107" y="202258"/>
                  <a:pt x="3871524" y="201427"/>
                  <a:pt x="3883642" y="199767"/>
                </a:cubicBezTo>
                <a:lnTo>
                  <a:pt x="3883642" y="57633"/>
                </a:lnTo>
                <a:lnTo>
                  <a:pt x="3843469" y="11051"/>
                </a:lnTo>
                <a:lnTo>
                  <a:pt x="4008985" y="11051"/>
                </a:lnTo>
                <a:lnTo>
                  <a:pt x="3963674" y="64221"/>
                </a:lnTo>
                <a:lnTo>
                  <a:pt x="3963674" y="400784"/>
                </a:lnTo>
                <a:lnTo>
                  <a:pt x="3967023" y="404570"/>
                </a:lnTo>
                <a:lnTo>
                  <a:pt x="3967023" y="62614"/>
                </a:lnTo>
                <a:lnTo>
                  <a:pt x="4011131" y="22541"/>
                </a:lnTo>
                <a:lnTo>
                  <a:pt x="4022615" y="36840"/>
                </a:lnTo>
                <a:lnTo>
                  <a:pt x="3989124" y="71321"/>
                </a:lnTo>
                <a:lnTo>
                  <a:pt x="3989124" y="401177"/>
                </a:lnTo>
                <a:lnTo>
                  <a:pt x="4043628" y="472492"/>
                </a:lnTo>
                <a:lnTo>
                  <a:pt x="3863084" y="472492"/>
                </a:lnTo>
                <a:lnTo>
                  <a:pt x="3851123" y="450391"/>
                </a:lnTo>
                <a:lnTo>
                  <a:pt x="4011183" y="450391"/>
                </a:lnTo>
                <a:lnTo>
                  <a:pt x="3992404" y="433268"/>
                </a:lnTo>
                <a:lnTo>
                  <a:pt x="4003403" y="445703"/>
                </a:lnTo>
                <a:lnTo>
                  <a:pt x="3838529" y="445703"/>
                </a:lnTo>
                <a:lnTo>
                  <a:pt x="3883642" y="397535"/>
                </a:lnTo>
                <a:lnTo>
                  <a:pt x="3883642" y="268084"/>
                </a:lnTo>
                <a:cubicBezTo>
                  <a:pt x="3870390" y="272420"/>
                  <a:pt x="3853633" y="274588"/>
                  <a:pt x="3833371" y="274588"/>
                </a:cubicBezTo>
                <a:lnTo>
                  <a:pt x="3778495" y="271824"/>
                </a:lnTo>
                <a:lnTo>
                  <a:pt x="3778495" y="401166"/>
                </a:lnTo>
                <a:lnTo>
                  <a:pt x="3832826" y="472492"/>
                </a:lnTo>
                <a:lnTo>
                  <a:pt x="3653203" y="472492"/>
                </a:lnTo>
                <a:lnTo>
                  <a:pt x="3640840" y="450391"/>
                </a:lnTo>
                <a:lnTo>
                  <a:pt x="3800988" y="450391"/>
                </a:lnTo>
                <a:lnTo>
                  <a:pt x="3787790" y="438708"/>
                </a:lnTo>
                <a:lnTo>
                  <a:pt x="3794301" y="445703"/>
                </a:lnTo>
                <a:lnTo>
                  <a:pt x="3629020" y="445703"/>
                </a:lnTo>
                <a:lnTo>
                  <a:pt x="3673013" y="397493"/>
                </a:lnTo>
                <a:lnTo>
                  <a:pt x="3673013" y="263815"/>
                </a:lnTo>
                <a:cubicBezTo>
                  <a:pt x="3661505" y="263815"/>
                  <a:pt x="3649818" y="271037"/>
                  <a:pt x="3637951" y="285481"/>
                </a:cubicBezTo>
                <a:lnTo>
                  <a:pt x="3622124" y="277957"/>
                </a:lnTo>
                <a:cubicBezTo>
                  <a:pt x="3633227" y="261570"/>
                  <a:pt x="3645544" y="250885"/>
                  <a:pt x="3659076" y="245901"/>
                </a:cubicBezTo>
                <a:lnTo>
                  <a:pt x="3665750" y="244424"/>
                </a:lnTo>
                <a:lnTo>
                  <a:pt x="3659930" y="245200"/>
                </a:lnTo>
                <a:cubicBezTo>
                  <a:pt x="3647055" y="248689"/>
                  <a:pt x="3634802" y="257410"/>
                  <a:pt x="3623171" y="271365"/>
                </a:cubicBezTo>
                <a:lnTo>
                  <a:pt x="3609975" y="263972"/>
                </a:lnTo>
                <a:cubicBezTo>
                  <a:pt x="3624060" y="226872"/>
                  <a:pt x="3645073" y="205589"/>
                  <a:pt x="3673013" y="200123"/>
                </a:cubicBezTo>
                <a:lnTo>
                  <a:pt x="3673013" y="60929"/>
                </a:lnTo>
                <a:close/>
                <a:moveTo>
                  <a:pt x="2840399" y="11051"/>
                </a:moveTo>
                <a:lnTo>
                  <a:pt x="3005481" y="11051"/>
                </a:lnTo>
                <a:lnTo>
                  <a:pt x="2971335" y="58005"/>
                </a:lnTo>
                <a:lnTo>
                  <a:pt x="3021853" y="192965"/>
                </a:lnTo>
                <a:lnTo>
                  <a:pt x="3024584" y="189376"/>
                </a:lnTo>
                <a:lnTo>
                  <a:pt x="2975992" y="61720"/>
                </a:lnTo>
                <a:lnTo>
                  <a:pt x="3015579" y="16304"/>
                </a:lnTo>
                <a:lnTo>
                  <a:pt x="3033060" y="24157"/>
                </a:lnTo>
                <a:lnTo>
                  <a:pt x="2999903" y="66423"/>
                </a:lnTo>
                <a:lnTo>
                  <a:pt x="3040831" y="177357"/>
                </a:lnTo>
                <a:lnTo>
                  <a:pt x="3048563" y="170796"/>
                </a:lnTo>
                <a:cubicBezTo>
                  <a:pt x="3055752" y="165044"/>
                  <a:pt x="3063035" y="160394"/>
                  <a:pt x="3070413" y="156847"/>
                </a:cubicBezTo>
                <a:cubicBezTo>
                  <a:pt x="3078097" y="184836"/>
                  <a:pt x="3087972" y="211627"/>
                  <a:pt x="3100038" y="237219"/>
                </a:cubicBezTo>
                <a:cubicBezTo>
                  <a:pt x="3088590" y="236682"/>
                  <a:pt x="3081650" y="236414"/>
                  <a:pt x="3079219" y="236414"/>
                </a:cubicBezTo>
                <a:cubicBezTo>
                  <a:pt x="3059954" y="236414"/>
                  <a:pt x="3047086" y="238346"/>
                  <a:pt x="3040615" y="242211"/>
                </a:cubicBezTo>
                <a:lnTo>
                  <a:pt x="3099012" y="397017"/>
                </a:lnTo>
                <a:lnTo>
                  <a:pt x="3102185" y="400090"/>
                </a:lnTo>
                <a:lnTo>
                  <a:pt x="3045926" y="245779"/>
                </a:lnTo>
                <a:cubicBezTo>
                  <a:pt x="3057332" y="242214"/>
                  <a:pt x="3068102" y="240432"/>
                  <a:pt x="3078235" y="240432"/>
                </a:cubicBezTo>
                <a:lnTo>
                  <a:pt x="3106595" y="243118"/>
                </a:lnTo>
                <a:lnTo>
                  <a:pt x="3078758" y="166370"/>
                </a:lnTo>
                <a:lnTo>
                  <a:pt x="3101833" y="175228"/>
                </a:lnTo>
                <a:cubicBezTo>
                  <a:pt x="3106971" y="196244"/>
                  <a:pt x="3119287" y="226868"/>
                  <a:pt x="3138783" y="267101"/>
                </a:cubicBezTo>
                <a:cubicBezTo>
                  <a:pt x="3128649" y="266448"/>
                  <a:pt x="3123360" y="266122"/>
                  <a:pt x="3122913" y="266122"/>
                </a:cubicBezTo>
                <a:lnTo>
                  <a:pt x="3096318" y="263830"/>
                </a:lnTo>
                <a:lnTo>
                  <a:pt x="3071255" y="262235"/>
                </a:lnTo>
                <a:lnTo>
                  <a:pt x="3124823" y="397357"/>
                </a:lnTo>
                <a:lnTo>
                  <a:pt x="3199194" y="472492"/>
                </a:lnTo>
                <a:lnTo>
                  <a:pt x="2998470" y="472492"/>
                </a:lnTo>
                <a:lnTo>
                  <a:pt x="2989125" y="450391"/>
                </a:lnTo>
                <a:lnTo>
                  <a:pt x="3163468" y="450391"/>
                </a:lnTo>
                <a:lnTo>
                  <a:pt x="3127764" y="424859"/>
                </a:lnTo>
                <a:lnTo>
                  <a:pt x="3149289" y="445703"/>
                </a:lnTo>
                <a:lnTo>
                  <a:pt x="2969755" y="445703"/>
                </a:lnTo>
                <a:lnTo>
                  <a:pt x="3015066" y="398896"/>
                </a:lnTo>
                <a:lnTo>
                  <a:pt x="2982809" y="311747"/>
                </a:lnTo>
                <a:cubicBezTo>
                  <a:pt x="2964186" y="334302"/>
                  <a:pt x="2947677" y="357395"/>
                  <a:pt x="2933281" y="381027"/>
                </a:cubicBezTo>
                <a:lnTo>
                  <a:pt x="2915581" y="376601"/>
                </a:lnTo>
                <a:lnTo>
                  <a:pt x="2975699" y="295297"/>
                </a:lnTo>
                <a:lnTo>
                  <a:pt x="2973868" y="289421"/>
                </a:lnTo>
                <a:cubicBezTo>
                  <a:pt x="2953110" y="309583"/>
                  <a:pt x="2932470" y="334755"/>
                  <a:pt x="2911949" y="364938"/>
                </a:cubicBezTo>
                <a:lnTo>
                  <a:pt x="2900109" y="352276"/>
                </a:lnTo>
                <a:cubicBezTo>
                  <a:pt x="2894393" y="343151"/>
                  <a:pt x="2887999" y="333548"/>
                  <a:pt x="2880923" y="323466"/>
                </a:cubicBezTo>
                <a:lnTo>
                  <a:pt x="2859143" y="293807"/>
                </a:lnTo>
                <a:lnTo>
                  <a:pt x="2851829" y="313745"/>
                </a:lnTo>
                <a:cubicBezTo>
                  <a:pt x="2844181" y="337004"/>
                  <a:pt x="2840357" y="357066"/>
                  <a:pt x="2840357" y="373932"/>
                </a:cubicBezTo>
                <a:cubicBezTo>
                  <a:pt x="2840357" y="386786"/>
                  <a:pt x="2842560" y="397641"/>
                  <a:pt x="2846967" y="406495"/>
                </a:cubicBezTo>
                <a:cubicBezTo>
                  <a:pt x="2851375" y="415350"/>
                  <a:pt x="2862407" y="430676"/>
                  <a:pt x="2880064" y="452474"/>
                </a:cubicBezTo>
                <a:cubicBezTo>
                  <a:pt x="2881644" y="454479"/>
                  <a:pt x="2884599" y="461152"/>
                  <a:pt x="2888927" y="472492"/>
                </a:cubicBezTo>
                <a:lnTo>
                  <a:pt x="2701132" y="472492"/>
                </a:lnTo>
                <a:lnTo>
                  <a:pt x="2691337" y="450391"/>
                </a:lnTo>
                <a:lnTo>
                  <a:pt x="2851170" y="450391"/>
                </a:lnTo>
                <a:lnTo>
                  <a:pt x="2847564" y="445703"/>
                </a:lnTo>
                <a:lnTo>
                  <a:pt x="2678346" y="445703"/>
                </a:lnTo>
                <a:lnTo>
                  <a:pt x="2663947" y="472492"/>
                </a:lnTo>
                <a:lnTo>
                  <a:pt x="2297397" y="472492"/>
                </a:lnTo>
                <a:lnTo>
                  <a:pt x="2289308" y="450391"/>
                </a:lnTo>
                <a:lnTo>
                  <a:pt x="2651473" y="450391"/>
                </a:lnTo>
                <a:lnTo>
                  <a:pt x="2659986" y="437870"/>
                </a:lnTo>
                <a:cubicBezTo>
                  <a:pt x="2629133" y="410454"/>
                  <a:pt x="2606915" y="376646"/>
                  <a:pt x="2593332" y="336449"/>
                </a:cubicBezTo>
                <a:lnTo>
                  <a:pt x="2615847" y="342000"/>
                </a:lnTo>
                <a:cubicBezTo>
                  <a:pt x="2628299" y="370987"/>
                  <a:pt x="2649230" y="400732"/>
                  <a:pt x="2678639" y="431236"/>
                </a:cubicBezTo>
                <a:lnTo>
                  <a:pt x="2683892" y="435385"/>
                </a:lnTo>
                <a:lnTo>
                  <a:pt x="2681805" y="439267"/>
                </a:lnTo>
                <a:lnTo>
                  <a:pt x="2717617" y="408702"/>
                </a:lnTo>
                <a:cubicBezTo>
                  <a:pt x="2730214" y="396044"/>
                  <a:pt x="2740956" y="383063"/>
                  <a:pt x="2749844" y="369757"/>
                </a:cubicBezTo>
                <a:cubicBezTo>
                  <a:pt x="2763176" y="349799"/>
                  <a:pt x="2776637" y="320998"/>
                  <a:pt x="2790228" y="283356"/>
                </a:cubicBezTo>
                <a:lnTo>
                  <a:pt x="2803359" y="244261"/>
                </a:lnTo>
                <a:lnTo>
                  <a:pt x="2784977" y="235669"/>
                </a:lnTo>
                <a:cubicBezTo>
                  <a:pt x="2776605" y="233199"/>
                  <a:pt x="2766294" y="231265"/>
                  <a:pt x="2754046" y="229868"/>
                </a:cubicBezTo>
                <a:cubicBezTo>
                  <a:pt x="2766509" y="206166"/>
                  <a:pt x="2777031" y="183359"/>
                  <a:pt x="2785612" y="161446"/>
                </a:cubicBezTo>
                <a:cubicBezTo>
                  <a:pt x="2793927" y="165583"/>
                  <a:pt x="2798951" y="168497"/>
                  <a:pt x="2800681" y="170189"/>
                </a:cubicBezTo>
                <a:lnTo>
                  <a:pt x="2816043" y="186498"/>
                </a:lnTo>
                <a:cubicBezTo>
                  <a:pt x="2819698" y="188647"/>
                  <a:pt x="2822361" y="191568"/>
                  <a:pt x="2824032" y="195262"/>
                </a:cubicBezTo>
                <a:lnTo>
                  <a:pt x="2826277" y="189543"/>
                </a:lnTo>
                <a:lnTo>
                  <a:pt x="2823064" y="188057"/>
                </a:lnTo>
                <a:cubicBezTo>
                  <a:pt x="2812781" y="179012"/>
                  <a:pt x="2804185" y="171745"/>
                  <a:pt x="2797275" y="166254"/>
                </a:cubicBezTo>
                <a:lnTo>
                  <a:pt x="2791807" y="160012"/>
                </a:lnTo>
                <a:lnTo>
                  <a:pt x="2802151" y="144698"/>
                </a:lnTo>
                <a:cubicBezTo>
                  <a:pt x="2817607" y="153272"/>
                  <a:pt x="2828356" y="162137"/>
                  <a:pt x="2834397" y="171293"/>
                </a:cubicBezTo>
                <a:lnTo>
                  <a:pt x="2875198" y="56744"/>
                </a:lnTo>
                <a:close/>
                <a:moveTo>
                  <a:pt x="2264716" y="11051"/>
                </a:moveTo>
                <a:lnTo>
                  <a:pt x="2628671" y="11051"/>
                </a:lnTo>
                <a:lnTo>
                  <a:pt x="2622429" y="27469"/>
                </a:lnTo>
                <a:cubicBezTo>
                  <a:pt x="2600289" y="54590"/>
                  <a:pt x="2580764" y="87058"/>
                  <a:pt x="2563854" y="124873"/>
                </a:cubicBezTo>
                <a:cubicBezTo>
                  <a:pt x="2557115" y="117216"/>
                  <a:pt x="2553197" y="112200"/>
                  <a:pt x="2552102" y="109825"/>
                </a:cubicBezTo>
                <a:lnTo>
                  <a:pt x="2551514" y="108670"/>
                </a:lnTo>
                <a:lnTo>
                  <a:pt x="2538938" y="103713"/>
                </a:lnTo>
                <a:cubicBezTo>
                  <a:pt x="2522927" y="90957"/>
                  <a:pt x="2511342" y="83375"/>
                  <a:pt x="2504183" y="80966"/>
                </a:cubicBezTo>
                <a:cubicBezTo>
                  <a:pt x="2497023" y="78558"/>
                  <a:pt x="2482289" y="77353"/>
                  <a:pt x="2459978" y="77353"/>
                </a:cubicBezTo>
                <a:cubicBezTo>
                  <a:pt x="2453207" y="77353"/>
                  <a:pt x="2440868" y="77838"/>
                  <a:pt x="2422960" y="78808"/>
                </a:cubicBezTo>
                <a:lnTo>
                  <a:pt x="2422783" y="78818"/>
                </a:lnTo>
                <a:lnTo>
                  <a:pt x="2422783" y="190537"/>
                </a:lnTo>
                <a:lnTo>
                  <a:pt x="2472603" y="190537"/>
                </a:lnTo>
                <a:lnTo>
                  <a:pt x="2525250" y="132517"/>
                </a:lnTo>
                <a:lnTo>
                  <a:pt x="2525250" y="287067"/>
                </a:lnTo>
                <a:lnTo>
                  <a:pt x="2492075" y="252622"/>
                </a:lnTo>
                <a:lnTo>
                  <a:pt x="2494150" y="256170"/>
                </a:lnTo>
                <a:lnTo>
                  <a:pt x="2422783" y="256170"/>
                </a:lnTo>
                <a:lnTo>
                  <a:pt x="2422783" y="403175"/>
                </a:lnTo>
                <a:cubicBezTo>
                  <a:pt x="2462024" y="403175"/>
                  <a:pt x="2490437" y="400202"/>
                  <a:pt x="2508021" y="394255"/>
                </a:cubicBezTo>
                <a:cubicBezTo>
                  <a:pt x="2525604" y="388307"/>
                  <a:pt x="2541251" y="375614"/>
                  <a:pt x="2554959" y="356174"/>
                </a:cubicBezTo>
                <a:lnTo>
                  <a:pt x="2566517" y="329647"/>
                </a:lnTo>
                <a:cubicBezTo>
                  <a:pt x="2566873" y="328935"/>
                  <a:pt x="2571067" y="325396"/>
                  <a:pt x="2579101" y="319031"/>
                </a:cubicBezTo>
                <a:cubicBezTo>
                  <a:pt x="2587339" y="346018"/>
                  <a:pt x="2595519" y="366490"/>
                  <a:pt x="2603640" y="380444"/>
                </a:cubicBezTo>
                <a:cubicBezTo>
                  <a:pt x="2611760" y="394398"/>
                  <a:pt x="2626015" y="414589"/>
                  <a:pt x="2646403" y="441015"/>
                </a:cubicBezTo>
                <a:lnTo>
                  <a:pt x="2264716" y="441015"/>
                </a:lnTo>
                <a:lnTo>
                  <a:pt x="2314621" y="392842"/>
                </a:lnTo>
                <a:lnTo>
                  <a:pt x="2314621" y="256170"/>
                </a:lnTo>
                <a:cubicBezTo>
                  <a:pt x="2302315" y="258229"/>
                  <a:pt x="2287243" y="263926"/>
                  <a:pt x="2269404" y="273264"/>
                </a:cubicBezTo>
                <a:lnTo>
                  <a:pt x="2260123" y="258002"/>
                </a:lnTo>
                <a:cubicBezTo>
                  <a:pt x="2276151" y="245312"/>
                  <a:pt x="2294317" y="237722"/>
                  <a:pt x="2314621" y="235231"/>
                </a:cubicBezTo>
                <a:lnTo>
                  <a:pt x="2314621" y="231694"/>
                </a:lnTo>
                <a:cubicBezTo>
                  <a:pt x="2314817" y="231715"/>
                  <a:pt x="2314423" y="231725"/>
                  <a:pt x="2313439" y="231725"/>
                </a:cubicBezTo>
                <a:cubicBezTo>
                  <a:pt x="2292932" y="231725"/>
                  <a:pt x="2270345" y="239874"/>
                  <a:pt x="2245676" y="256170"/>
                </a:cubicBezTo>
                <a:cubicBezTo>
                  <a:pt x="2256831" y="212415"/>
                  <a:pt x="2279813" y="190537"/>
                  <a:pt x="2314621" y="190537"/>
                </a:cubicBezTo>
                <a:lnTo>
                  <a:pt x="2314621" y="60385"/>
                </a:lnTo>
                <a:close/>
                <a:moveTo>
                  <a:pt x="1820227" y="11051"/>
                </a:moveTo>
                <a:lnTo>
                  <a:pt x="2229220" y="11051"/>
                </a:lnTo>
                <a:cubicBezTo>
                  <a:pt x="2226698" y="21292"/>
                  <a:pt x="2225230" y="26850"/>
                  <a:pt x="2224815" y="27726"/>
                </a:cubicBezTo>
                <a:lnTo>
                  <a:pt x="2202955" y="65298"/>
                </a:lnTo>
                <a:cubicBezTo>
                  <a:pt x="2195005" y="80507"/>
                  <a:pt x="2187845" y="98295"/>
                  <a:pt x="2181476" y="118662"/>
                </a:cubicBezTo>
                <a:lnTo>
                  <a:pt x="2177207" y="125527"/>
                </a:lnTo>
                <a:lnTo>
                  <a:pt x="2164618" y="120567"/>
                </a:lnTo>
                <a:lnTo>
                  <a:pt x="2163346" y="115036"/>
                </a:lnTo>
                <a:cubicBezTo>
                  <a:pt x="2161801" y="108959"/>
                  <a:pt x="2160120" y="103370"/>
                  <a:pt x="2158303" y="98271"/>
                </a:cubicBezTo>
                <a:lnTo>
                  <a:pt x="2156445" y="93883"/>
                </a:lnTo>
                <a:lnTo>
                  <a:pt x="2145170" y="89068"/>
                </a:lnTo>
                <a:cubicBezTo>
                  <a:pt x="2128281" y="82821"/>
                  <a:pt x="2111927" y="79698"/>
                  <a:pt x="2096107" y="79698"/>
                </a:cubicBezTo>
                <a:cubicBezTo>
                  <a:pt x="2091733" y="79698"/>
                  <a:pt x="2088823" y="79804"/>
                  <a:pt x="2087379" y="80017"/>
                </a:cubicBezTo>
                <a:lnTo>
                  <a:pt x="2088687" y="401998"/>
                </a:lnTo>
                <a:lnTo>
                  <a:pt x="2140895" y="472492"/>
                </a:lnTo>
                <a:lnTo>
                  <a:pt x="1962962" y="472492"/>
                </a:lnTo>
                <a:lnTo>
                  <a:pt x="1951838" y="450391"/>
                </a:lnTo>
                <a:lnTo>
                  <a:pt x="2109109" y="450391"/>
                </a:lnTo>
                <a:lnTo>
                  <a:pt x="2090045" y="432696"/>
                </a:lnTo>
                <a:lnTo>
                  <a:pt x="2101177" y="445703"/>
                </a:lnTo>
                <a:lnTo>
                  <a:pt x="1937439" y="445703"/>
                </a:lnTo>
                <a:lnTo>
                  <a:pt x="1983405" y="397394"/>
                </a:lnTo>
                <a:lnTo>
                  <a:pt x="1983405" y="80477"/>
                </a:lnTo>
                <a:lnTo>
                  <a:pt x="1966792" y="80367"/>
                </a:lnTo>
                <a:cubicBezTo>
                  <a:pt x="1946118" y="80367"/>
                  <a:pt x="1931674" y="84182"/>
                  <a:pt x="1923461" y="91813"/>
                </a:cubicBezTo>
                <a:cubicBezTo>
                  <a:pt x="1915248" y="99443"/>
                  <a:pt x="1910170" y="115608"/>
                  <a:pt x="1908228" y="140308"/>
                </a:cubicBezTo>
                <a:lnTo>
                  <a:pt x="1886551" y="140308"/>
                </a:lnTo>
                <a:cubicBezTo>
                  <a:pt x="1889118" y="108161"/>
                  <a:pt x="1896465" y="86451"/>
                  <a:pt x="1908594" y="75177"/>
                </a:cubicBezTo>
                <a:cubicBezTo>
                  <a:pt x="1920722" y="63903"/>
                  <a:pt x="1938006" y="58266"/>
                  <a:pt x="1960445" y="58266"/>
                </a:cubicBezTo>
                <a:lnTo>
                  <a:pt x="1986544" y="58638"/>
                </a:lnTo>
                <a:lnTo>
                  <a:pt x="1983405" y="58585"/>
                </a:lnTo>
                <a:lnTo>
                  <a:pt x="1983405" y="55195"/>
                </a:lnTo>
                <a:cubicBezTo>
                  <a:pt x="1976146" y="54340"/>
                  <a:pt x="1967762" y="53913"/>
                  <a:pt x="1958253" y="53913"/>
                </a:cubicBezTo>
                <a:cubicBezTo>
                  <a:pt x="1931959" y="53913"/>
                  <a:pt x="1913221" y="59065"/>
                  <a:pt x="1902038" y="69369"/>
                </a:cubicBezTo>
                <a:cubicBezTo>
                  <a:pt x="1890855" y="79673"/>
                  <a:pt x="1884552" y="99706"/>
                  <a:pt x="1883129" y="129467"/>
                </a:cubicBezTo>
                <a:lnTo>
                  <a:pt x="1867531" y="129467"/>
                </a:lnTo>
                <a:cubicBezTo>
                  <a:pt x="1857227" y="96169"/>
                  <a:pt x="1842319" y="60987"/>
                  <a:pt x="1822806" y="23922"/>
                </a:cubicBezTo>
                <a:close/>
                <a:moveTo>
                  <a:pt x="1440436" y="11051"/>
                </a:moveTo>
                <a:lnTo>
                  <a:pt x="1576621" y="11051"/>
                </a:lnTo>
                <a:cubicBezTo>
                  <a:pt x="1641389" y="11051"/>
                  <a:pt x="1685969" y="23200"/>
                  <a:pt x="1710362" y="47498"/>
                </a:cubicBezTo>
                <a:cubicBezTo>
                  <a:pt x="1764795" y="85823"/>
                  <a:pt x="1792011" y="144310"/>
                  <a:pt x="1792011" y="222961"/>
                </a:cubicBezTo>
                <a:cubicBezTo>
                  <a:pt x="1792011" y="304323"/>
                  <a:pt x="1771409" y="363456"/>
                  <a:pt x="1730203" y="400361"/>
                </a:cubicBezTo>
                <a:cubicBezTo>
                  <a:pt x="1711499" y="417023"/>
                  <a:pt x="1690681" y="428746"/>
                  <a:pt x="1667748" y="435529"/>
                </a:cubicBezTo>
                <a:cubicBezTo>
                  <a:pt x="1644815" y="442312"/>
                  <a:pt x="1614550" y="445703"/>
                  <a:pt x="1576951" y="445703"/>
                </a:cubicBezTo>
                <a:lnTo>
                  <a:pt x="1430584" y="445703"/>
                </a:lnTo>
                <a:lnTo>
                  <a:pt x="1475566" y="401454"/>
                </a:lnTo>
                <a:lnTo>
                  <a:pt x="1475566" y="58094"/>
                </a:lnTo>
                <a:close/>
                <a:moveTo>
                  <a:pt x="1059224" y="11051"/>
                </a:moveTo>
                <a:lnTo>
                  <a:pt x="1224306" y="11051"/>
                </a:lnTo>
                <a:lnTo>
                  <a:pt x="1190161" y="58005"/>
                </a:lnTo>
                <a:lnTo>
                  <a:pt x="1240678" y="192965"/>
                </a:lnTo>
                <a:lnTo>
                  <a:pt x="1243409" y="189376"/>
                </a:lnTo>
                <a:lnTo>
                  <a:pt x="1194817" y="61720"/>
                </a:lnTo>
                <a:lnTo>
                  <a:pt x="1234404" y="16304"/>
                </a:lnTo>
                <a:lnTo>
                  <a:pt x="1251885" y="24157"/>
                </a:lnTo>
                <a:lnTo>
                  <a:pt x="1218729" y="66423"/>
                </a:lnTo>
                <a:lnTo>
                  <a:pt x="1259656" y="177357"/>
                </a:lnTo>
                <a:lnTo>
                  <a:pt x="1267388" y="170796"/>
                </a:lnTo>
                <a:cubicBezTo>
                  <a:pt x="1274577" y="165044"/>
                  <a:pt x="1281861" y="160394"/>
                  <a:pt x="1289238" y="156847"/>
                </a:cubicBezTo>
                <a:cubicBezTo>
                  <a:pt x="1296923" y="184836"/>
                  <a:pt x="1306798" y="211627"/>
                  <a:pt x="1318863" y="237219"/>
                </a:cubicBezTo>
                <a:cubicBezTo>
                  <a:pt x="1307415" y="236682"/>
                  <a:pt x="1300475" y="236414"/>
                  <a:pt x="1298044" y="236414"/>
                </a:cubicBezTo>
                <a:cubicBezTo>
                  <a:pt x="1278779" y="236414"/>
                  <a:pt x="1265911" y="238346"/>
                  <a:pt x="1259441" y="242211"/>
                </a:cubicBezTo>
                <a:lnTo>
                  <a:pt x="1317838" y="397017"/>
                </a:lnTo>
                <a:lnTo>
                  <a:pt x="1321010" y="400089"/>
                </a:lnTo>
                <a:lnTo>
                  <a:pt x="1264751" y="245779"/>
                </a:lnTo>
                <a:cubicBezTo>
                  <a:pt x="1276158" y="242214"/>
                  <a:pt x="1286927" y="240432"/>
                  <a:pt x="1297060" y="240432"/>
                </a:cubicBezTo>
                <a:lnTo>
                  <a:pt x="1325421" y="243118"/>
                </a:lnTo>
                <a:lnTo>
                  <a:pt x="1297584" y="166370"/>
                </a:lnTo>
                <a:lnTo>
                  <a:pt x="1320658" y="175228"/>
                </a:lnTo>
                <a:cubicBezTo>
                  <a:pt x="1325796" y="196244"/>
                  <a:pt x="1338113" y="226868"/>
                  <a:pt x="1357608" y="267101"/>
                </a:cubicBezTo>
                <a:cubicBezTo>
                  <a:pt x="1347475" y="266448"/>
                  <a:pt x="1342185" y="266122"/>
                  <a:pt x="1341738" y="266122"/>
                </a:cubicBezTo>
                <a:lnTo>
                  <a:pt x="1315143" y="263830"/>
                </a:lnTo>
                <a:lnTo>
                  <a:pt x="1290081" y="262235"/>
                </a:lnTo>
                <a:lnTo>
                  <a:pt x="1343648" y="397357"/>
                </a:lnTo>
                <a:lnTo>
                  <a:pt x="1418019" y="472492"/>
                </a:lnTo>
                <a:lnTo>
                  <a:pt x="1217295" y="472492"/>
                </a:lnTo>
                <a:lnTo>
                  <a:pt x="1207950" y="450391"/>
                </a:lnTo>
                <a:lnTo>
                  <a:pt x="1382294" y="450391"/>
                </a:lnTo>
                <a:lnTo>
                  <a:pt x="1346589" y="424859"/>
                </a:lnTo>
                <a:lnTo>
                  <a:pt x="1368114" y="445703"/>
                </a:lnTo>
                <a:lnTo>
                  <a:pt x="1188580" y="445703"/>
                </a:lnTo>
                <a:lnTo>
                  <a:pt x="1233892" y="398896"/>
                </a:lnTo>
                <a:lnTo>
                  <a:pt x="1201635" y="311747"/>
                </a:lnTo>
                <a:cubicBezTo>
                  <a:pt x="1183012" y="334302"/>
                  <a:pt x="1166502" y="357395"/>
                  <a:pt x="1152107" y="381027"/>
                </a:cubicBezTo>
                <a:lnTo>
                  <a:pt x="1134406" y="376601"/>
                </a:lnTo>
                <a:lnTo>
                  <a:pt x="1194524" y="295297"/>
                </a:lnTo>
                <a:lnTo>
                  <a:pt x="1192693" y="289421"/>
                </a:lnTo>
                <a:cubicBezTo>
                  <a:pt x="1171935" y="309583"/>
                  <a:pt x="1151296" y="334755"/>
                  <a:pt x="1130775" y="364938"/>
                </a:cubicBezTo>
                <a:lnTo>
                  <a:pt x="1118934" y="352276"/>
                </a:lnTo>
                <a:cubicBezTo>
                  <a:pt x="1113219" y="343151"/>
                  <a:pt x="1106824" y="333548"/>
                  <a:pt x="1099749" y="323466"/>
                </a:cubicBezTo>
                <a:lnTo>
                  <a:pt x="1077969" y="293807"/>
                </a:lnTo>
                <a:lnTo>
                  <a:pt x="1070654" y="313745"/>
                </a:lnTo>
                <a:cubicBezTo>
                  <a:pt x="1063006" y="337004"/>
                  <a:pt x="1059182" y="357066"/>
                  <a:pt x="1059182" y="373932"/>
                </a:cubicBezTo>
                <a:cubicBezTo>
                  <a:pt x="1059182" y="386786"/>
                  <a:pt x="1061386" y="397641"/>
                  <a:pt x="1065793" y="406495"/>
                </a:cubicBezTo>
                <a:cubicBezTo>
                  <a:pt x="1070200" y="415350"/>
                  <a:pt x="1081232" y="430676"/>
                  <a:pt x="1098889" y="452474"/>
                </a:cubicBezTo>
                <a:cubicBezTo>
                  <a:pt x="1100470" y="454479"/>
                  <a:pt x="1103424" y="461152"/>
                  <a:pt x="1107753" y="472492"/>
                </a:cubicBezTo>
                <a:lnTo>
                  <a:pt x="919957" y="472492"/>
                </a:lnTo>
                <a:lnTo>
                  <a:pt x="910163" y="450391"/>
                </a:lnTo>
                <a:lnTo>
                  <a:pt x="1069995" y="450391"/>
                </a:lnTo>
                <a:lnTo>
                  <a:pt x="1066390" y="445703"/>
                </a:lnTo>
                <a:lnTo>
                  <a:pt x="893090" y="445703"/>
                </a:lnTo>
                <a:cubicBezTo>
                  <a:pt x="925701" y="421684"/>
                  <a:pt x="950894" y="396368"/>
                  <a:pt x="968669" y="369757"/>
                </a:cubicBezTo>
                <a:cubicBezTo>
                  <a:pt x="982001" y="349799"/>
                  <a:pt x="995462" y="320998"/>
                  <a:pt x="1009053" y="283356"/>
                </a:cubicBezTo>
                <a:lnTo>
                  <a:pt x="1022185" y="244261"/>
                </a:lnTo>
                <a:lnTo>
                  <a:pt x="1003803" y="235669"/>
                </a:lnTo>
                <a:cubicBezTo>
                  <a:pt x="995430" y="233199"/>
                  <a:pt x="985120" y="231265"/>
                  <a:pt x="972871" y="229868"/>
                </a:cubicBezTo>
                <a:cubicBezTo>
                  <a:pt x="985334" y="206166"/>
                  <a:pt x="995856" y="183359"/>
                  <a:pt x="1004437" y="161446"/>
                </a:cubicBezTo>
                <a:cubicBezTo>
                  <a:pt x="1012753" y="165583"/>
                  <a:pt x="1017776" y="168497"/>
                  <a:pt x="1019506" y="170189"/>
                </a:cubicBezTo>
                <a:lnTo>
                  <a:pt x="1034868" y="186498"/>
                </a:lnTo>
                <a:cubicBezTo>
                  <a:pt x="1038523" y="188647"/>
                  <a:pt x="1041187" y="191568"/>
                  <a:pt x="1042857" y="195262"/>
                </a:cubicBezTo>
                <a:lnTo>
                  <a:pt x="1045102" y="189543"/>
                </a:lnTo>
                <a:lnTo>
                  <a:pt x="1041889" y="188057"/>
                </a:lnTo>
                <a:cubicBezTo>
                  <a:pt x="1031606" y="179012"/>
                  <a:pt x="1023010" y="171745"/>
                  <a:pt x="1016100" y="166254"/>
                </a:cubicBezTo>
                <a:lnTo>
                  <a:pt x="1010632" y="160012"/>
                </a:lnTo>
                <a:lnTo>
                  <a:pt x="1020976" y="144698"/>
                </a:lnTo>
                <a:cubicBezTo>
                  <a:pt x="1036432" y="153272"/>
                  <a:pt x="1047181" y="162137"/>
                  <a:pt x="1053222" y="171293"/>
                </a:cubicBezTo>
                <a:lnTo>
                  <a:pt x="1094023" y="56744"/>
                </a:lnTo>
                <a:close/>
                <a:moveTo>
                  <a:pt x="464491" y="11051"/>
                </a:moveTo>
                <a:lnTo>
                  <a:pt x="828446" y="11051"/>
                </a:lnTo>
                <a:lnTo>
                  <a:pt x="822204" y="27469"/>
                </a:lnTo>
                <a:cubicBezTo>
                  <a:pt x="800065" y="54590"/>
                  <a:pt x="780540" y="87058"/>
                  <a:pt x="763629" y="124873"/>
                </a:cubicBezTo>
                <a:cubicBezTo>
                  <a:pt x="756890" y="117216"/>
                  <a:pt x="752973" y="112200"/>
                  <a:pt x="751878" y="109825"/>
                </a:cubicBezTo>
                <a:lnTo>
                  <a:pt x="751289" y="108670"/>
                </a:lnTo>
                <a:lnTo>
                  <a:pt x="738713" y="103713"/>
                </a:lnTo>
                <a:cubicBezTo>
                  <a:pt x="722703" y="90957"/>
                  <a:pt x="711118" y="83375"/>
                  <a:pt x="703958" y="80966"/>
                </a:cubicBezTo>
                <a:cubicBezTo>
                  <a:pt x="696799" y="78558"/>
                  <a:pt x="682064" y="77353"/>
                  <a:pt x="659753" y="77353"/>
                </a:cubicBezTo>
                <a:cubicBezTo>
                  <a:pt x="652983" y="77353"/>
                  <a:pt x="640644" y="77838"/>
                  <a:pt x="622735" y="78808"/>
                </a:cubicBezTo>
                <a:lnTo>
                  <a:pt x="622557" y="78818"/>
                </a:lnTo>
                <a:lnTo>
                  <a:pt x="622557" y="190537"/>
                </a:lnTo>
                <a:lnTo>
                  <a:pt x="672379" y="190537"/>
                </a:lnTo>
                <a:lnTo>
                  <a:pt x="725026" y="132517"/>
                </a:lnTo>
                <a:lnTo>
                  <a:pt x="725026" y="287067"/>
                </a:lnTo>
                <a:lnTo>
                  <a:pt x="691850" y="252622"/>
                </a:lnTo>
                <a:lnTo>
                  <a:pt x="693925" y="256170"/>
                </a:lnTo>
                <a:lnTo>
                  <a:pt x="622557" y="256170"/>
                </a:lnTo>
                <a:lnTo>
                  <a:pt x="622557" y="403175"/>
                </a:lnTo>
                <a:cubicBezTo>
                  <a:pt x="661799" y="403175"/>
                  <a:pt x="690212" y="400202"/>
                  <a:pt x="707796" y="394255"/>
                </a:cubicBezTo>
                <a:cubicBezTo>
                  <a:pt x="725380" y="388307"/>
                  <a:pt x="741026" y="375614"/>
                  <a:pt x="754734" y="356174"/>
                </a:cubicBezTo>
                <a:lnTo>
                  <a:pt x="766292" y="329647"/>
                </a:lnTo>
                <a:cubicBezTo>
                  <a:pt x="766648" y="328935"/>
                  <a:pt x="770843" y="325396"/>
                  <a:pt x="778876" y="319031"/>
                </a:cubicBezTo>
                <a:cubicBezTo>
                  <a:pt x="787115" y="346018"/>
                  <a:pt x="795295" y="366490"/>
                  <a:pt x="803415" y="380444"/>
                </a:cubicBezTo>
                <a:cubicBezTo>
                  <a:pt x="811535" y="394398"/>
                  <a:pt x="825790" y="414589"/>
                  <a:pt x="846178" y="441015"/>
                </a:cubicBezTo>
                <a:lnTo>
                  <a:pt x="464491" y="441015"/>
                </a:lnTo>
                <a:lnTo>
                  <a:pt x="514397" y="392842"/>
                </a:lnTo>
                <a:lnTo>
                  <a:pt x="514397" y="256170"/>
                </a:lnTo>
                <a:cubicBezTo>
                  <a:pt x="502090" y="258229"/>
                  <a:pt x="487018" y="263926"/>
                  <a:pt x="469180" y="273264"/>
                </a:cubicBezTo>
                <a:lnTo>
                  <a:pt x="459898" y="258002"/>
                </a:lnTo>
                <a:cubicBezTo>
                  <a:pt x="475926" y="245312"/>
                  <a:pt x="494092" y="237722"/>
                  <a:pt x="514397" y="235231"/>
                </a:cubicBezTo>
                <a:lnTo>
                  <a:pt x="514397" y="231694"/>
                </a:lnTo>
                <a:cubicBezTo>
                  <a:pt x="514592" y="231715"/>
                  <a:pt x="514198" y="231725"/>
                  <a:pt x="513214" y="231725"/>
                </a:cubicBezTo>
                <a:cubicBezTo>
                  <a:pt x="492707" y="231725"/>
                  <a:pt x="470120" y="239874"/>
                  <a:pt x="445451" y="256170"/>
                </a:cubicBezTo>
                <a:cubicBezTo>
                  <a:pt x="456607" y="212415"/>
                  <a:pt x="479588" y="190537"/>
                  <a:pt x="514397" y="190537"/>
                </a:cubicBezTo>
                <a:lnTo>
                  <a:pt x="514397" y="60385"/>
                </a:lnTo>
                <a:close/>
                <a:moveTo>
                  <a:pt x="19045" y="11051"/>
                </a:moveTo>
                <a:lnTo>
                  <a:pt x="186958" y="11051"/>
                </a:lnTo>
                <a:lnTo>
                  <a:pt x="142401" y="64079"/>
                </a:lnTo>
                <a:lnTo>
                  <a:pt x="142401" y="197711"/>
                </a:lnTo>
                <a:cubicBezTo>
                  <a:pt x="143747" y="197944"/>
                  <a:pt x="145087" y="198222"/>
                  <a:pt x="146419" y="198543"/>
                </a:cubicBezTo>
                <a:lnTo>
                  <a:pt x="146419" y="61866"/>
                </a:lnTo>
                <a:lnTo>
                  <a:pt x="188596" y="22541"/>
                </a:lnTo>
                <a:lnTo>
                  <a:pt x="202435" y="34972"/>
                </a:lnTo>
                <a:lnTo>
                  <a:pt x="168520" y="71284"/>
                </a:lnTo>
                <a:lnTo>
                  <a:pt x="168520" y="199584"/>
                </a:lnTo>
                <a:lnTo>
                  <a:pt x="172905" y="199992"/>
                </a:lnTo>
                <a:cubicBezTo>
                  <a:pt x="189069" y="201502"/>
                  <a:pt x="205240" y="202258"/>
                  <a:pt x="221418" y="202258"/>
                </a:cubicBezTo>
                <a:cubicBezTo>
                  <a:pt x="244133" y="202258"/>
                  <a:pt x="261549" y="201427"/>
                  <a:pt x="273667" y="199767"/>
                </a:cubicBezTo>
                <a:lnTo>
                  <a:pt x="273667" y="57633"/>
                </a:lnTo>
                <a:lnTo>
                  <a:pt x="233494" y="11051"/>
                </a:lnTo>
                <a:lnTo>
                  <a:pt x="399011" y="11051"/>
                </a:lnTo>
                <a:lnTo>
                  <a:pt x="353699" y="64221"/>
                </a:lnTo>
                <a:lnTo>
                  <a:pt x="353699" y="400784"/>
                </a:lnTo>
                <a:lnTo>
                  <a:pt x="357048" y="404570"/>
                </a:lnTo>
                <a:lnTo>
                  <a:pt x="357048" y="62614"/>
                </a:lnTo>
                <a:lnTo>
                  <a:pt x="401156" y="22541"/>
                </a:lnTo>
                <a:lnTo>
                  <a:pt x="412641" y="36840"/>
                </a:lnTo>
                <a:lnTo>
                  <a:pt x="379149" y="71321"/>
                </a:lnTo>
                <a:lnTo>
                  <a:pt x="379149" y="401177"/>
                </a:lnTo>
                <a:lnTo>
                  <a:pt x="433653" y="472492"/>
                </a:lnTo>
                <a:lnTo>
                  <a:pt x="253110" y="472492"/>
                </a:lnTo>
                <a:lnTo>
                  <a:pt x="241149" y="450391"/>
                </a:lnTo>
                <a:lnTo>
                  <a:pt x="401208" y="450391"/>
                </a:lnTo>
                <a:lnTo>
                  <a:pt x="382430" y="433268"/>
                </a:lnTo>
                <a:lnTo>
                  <a:pt x="393428" y="445703"/>
                </a:lnTo>
                <a:lnTo>
                  <a:pt x="228555" y="445703"/>
                </a:lnTo>
                <a:lnTo>
                  <a:pt x="273667" y="397535"/>
                </a:lnTo>
                <a:lnTo>
                  <a:pt x="273667" y="268084"/>
                </a:lnTo>
                <a:cubicBezTo>
                  <a:pt x="260416" y="272420"/>
                  <a:pt x="243659" y="274588"/>
                  <a:pt x="223396" y="274588"/>
                </a:cubicBezTo>
                <a:lnTo>
                  <a:pt x="168520" y="271824"/>
                </a:lnTo>
                <a:lnTo>
                  <a:pt x="168520" y="401166"/>
                </a:lnTo>
                <a:lnTo>
                  <a:pt x="222852" y="472492"/>
                </a:lnTo>
                <a:lnTo>
                  <a:pt x="43229" y="472492"/>
                </a:lnTo>
                <a:lnTo>
                  <a:pt x="30865" y="450391"/>
                </a:lnTo>
                <a:lnTo>
                  <a:pt x="191013" y="450391"/>
                </a:lnTo>
                <a:lnTo>
                  <a:pt x="177816" y="438708"/>
                </a:lnTo>
                <a:lnTo>
                  <a:pt x="184327" y="445703"/>
                </a:lnTo>
                <a:lnTo>
                  <a:pt x="19045" y="445703"/>
                </a:lnTo>
                <a:lnTo>
                  <a:pt x="63038" y="397493"/>
                </a:lnTo>
                <a:lnTo>
                  <a:pt x="63038" y="263815"/>
                </a:lnTo>
                <a:cubicBezTo>
                  <a:pt x="51531" y="263815"/>
                  <a:pt x="39844" y="271037"/>
                  <a:pt x="27977" y="285481"/>
                </a:cubicBezTo>
                <a:lnTo>
                  <a:pt x="12149" y="277957"/>
                </a:lnTo>
                <a:cubicBezTo>
                  <a:pt x="23252" y="261570"/>
                  <a:pt x="35570" y="250885"/>
                  <a:pt x="49101" y="245901"/>
                </a:cubicBezTo>
                <a:lnTo>
                  <a:pt x="55775" y="244424"/>
                </a:lnTo>
                <a:lnTo>
                  <a:pt x="49956" y="245200"/>
                </a:lnTo>
                <a:cubicBezTo>
                  <a:pt x="37080" y="248689"/>
                  <a:pt x="24827" y="257410"/>
                  <a:pt x="13196" y="271365"/>
                </a:cubicBezTo>
                <a:lnTo>
                  <a:pt x="0" y="263972"/>
                </a:lnTo>
                <a:cubicBezTo>
                  <a:pt x="14085" y="226872"/>
                  <a:pt x="35098" y="205589"/>
                  <a:pt x="63038" y="200123"/>
                </a:cubicBezTo>
                <a:lnTo>
                  <a:pt x="63038" y="60929"/>
                </a:lnTo>
                <a:close/>
                <a:moveTo>
                  <a:pt x="4686869" y="5358"/>
                </a:moveTo>
                <a:cubicBezTo>
                  <a:pt x="4734663" y="5358"/>
                  <a:pt x="4774418" y="15980"/>
                  <a:pt x="4806133" y="37225"/>
                </a:cubicBezTo>
                <a:cubicBezTo>
                  <a:pt x="4837847" y="58469"/>
                  <a:pt x="4853704" y="85779"/>
                  <a:pt x="4853704" y="119154"/>
                </a:cubicBezTo>
                <a:cubicBezTo>
                  <a:pt x="4853704" y="146382"/>
                  <a:pt x="4843320" y="170329"/>
                  <a:pt x="4822553" y="190995"/>
                </a:cubicBezTo>
                <a:cubicBezTo>
                  <a:pt x="4801787" y="211661"/>
                  <a:pt x="4775400" y="225926"/>
                  <a:pt x="4743392" y="233792"/>
                </a:cubicBezTo>
                <a:cubicBezTo>
                  <a:pt x="4758039" y="270414"/>
                  <a:pt x="4778171" y="308182"/>
                  <a:pt x="4803789" y="347094"/>
                </a:cubicBezTo>
                <a:cubicBezTo>
                  <a:pt x="4829405" y="386006"/>
                  <a:pt x="4855785" y="418246"/>
                  <a:pt x="4882926" y="443814"/>
                </a:cubicBezTo>
                <a:lnTo>
                  <a:pt x="4873167" y="449329"/>
                </a:lnTo>
                <a:cubicBezTo>
                  <a:pt x="4841125" y="460268"/>
                  <a:pt x="4809699" y="475741"/>
                  <a:pt x="4778888" y="495749"/>
                </a:cubicBezTo>
                <a:lnTo>
                  <a:pt x="4765127" y="500071"/>
                </a:lnTo>
                <a:lnTo>
                  <a:pt x="4762123" y="485761"/>
                </a:lnTo>
                <a:cubicBezTo>
                  <a:pt x="4751521" y="421685"/>
                  <a:pt x="4737832" y="365126"/>
                  <a:pt x="4721058" y="316085"/>
                </a:cubicBezTo>
                <a:lnTo>
                  <a:pt x="4703965" y="271402"/>
                </a:lnTo>
                <a:lnTo>
                  <a:pt x="4682612" y="280350"/>
                </a:lnTo>
                <a:cubicBezTo>
                  <a:pt x="4673449" y="283112"/>
                  <a:pt x="4662531" y="285530"/>
                  <a:pt x="4649861" y="287606"/>
                </a:cubicBezTo>
                <a:lnTo>
                  <a:pt x="4652116" y="287323"/>
                </a:lnTo>
                <a:lnTo>
                  <a:pt x="4652116" y="401815"/>
                </a:lnTo>
                <a:lnTo>
                  <a:pt x="4709901" y="472492"/>
                </a:lnTo>
                <a:lnTo>
                  <a:pt x="4529441" y="472492"/>
                </a:lnTo>
                <a:lnTo>
                  <a:pt x="4521351" y="450391"/>
                </a:lnTo>
                <a:lnTo>
                  <a:pt x="4677455" y="450391"/>
                </a:lnTo>
                <a:lnTo>
                  <a:pt x="4644450" y="421739"/>
                </a:lnTo>
                <a:lnTo>
                  <a:pt x="4662952" y="445703"/>
                </a:lnTo>
                <a:lnTo>
                  <a:pt x="4504279" y="445703"/>
                </a:lnTo>
                <a:lnTo>
                  <a:pt x="4546969" y="396933"/>
                </a:lnTo>
                <a:lnTo>
                  <a:pt x="4546969" y="298092"/>
                </a:lnTo>
                <a:lnTo>
                  <a:pt x="4518050" y="306096"/>
                </a:lnTo>
                <a:lnTo>
                  <a:pt x="4510327" y="307153"/>
                </a:lnTo>
                <a:lnTo>
                  <a:pt x="4504279" y="290253"/>
                </a:lnTo>
                <a:cubicBezTo>
                  <a:pt x="4517091" y="284686"/>
                  <a:pt x="4526337" y="281217"/>
                  <a:pt x="4532015" y="279846"/>
                </a:cubicBezTo>
                <a:lnTo>
                  <a:pt x="4546969" y="276171"/>
                </a:lnTo>
                <a:lnTo>
                  <a:pt x="4546969" y="271035"/>
                </a:lnTo>
                <a:cubicBezTo>
                  <a:pt x="4539365" y="271035"/>
                  <a:pt x="4526249" y="273786"/>
                  <a:pt x="4507623" y="279286"/>
                </a:cubicBezTo>
                <a:lnTo>
                  <a:pt x="4495086" y="280888"/>
                </a:lnTo>
                <a:cubicBezTo>
                  <a:pt x="4495581" y="272328"/>
                  <a:pt x="4497915" y="262135"/>
                  <a:pt x="4502087" y="250310"/>
                </a:cubicBezTo>
                <a:cubicBezTo>
                  <a:pt x="4502523" y="249442"/>
                  <a:pt x="4503998" y="244736"/>
                  <a:pt x="4506513" y="236194"/>
                </a:cubicBezTo>
                <a:cubicBezTo>
                  <a:pt x="4506764" y="235430"/>
                  <a:pt x="4507649" y="232840"/>
                  <a:pt x="4509166" y="228424"/>
                </a:cubicBezTo>
                <a:cubicBezTo>
                  <a:pt x="4521389" y="229062"/>
                  <a:pt x="4530639" y="229381"/>
                  <a:pt x="4536917" y="229381"/>
                </a:cubicBezTo>
                <a:cubicBezTo>
                  <a:pt x="4542750" y="229381"/>
                  <a:pt x="4545989" y="229341"/>
                  <a:pt x="4546634" y="229261"/>
                </a:cubicBezTo>
                <a:lnTo>
                  <a:pt x="4546634" y="77416"/>
                </a:lnTo>
                <a:cubicBezTo>
                  <a:pt x="4539009" y="72774"/>
                  <a:pt x="4530025" y="68439"/>
                  <a:pt x="4519683" y="64414"/>
                </a:cubicBezTo>
                <a:lnTo>
                  <a:pt x="4512818" y="58470"/>
                </a:lnTo>
                <a:cubicBezTo>
                  <a:pt x="4567907" y="23062"/>
                  <a:pt x="4625923" y="5358"/>
                  <a:pt x="4686869" y="5358"/>
                </a:cubicBezTo>
                <a:close/>
                <a:moveTo>
                  <a:pt x="3402479" y="0"/>
                </a:moveTo>
                <a:cubicBezTo>
                  <a:pt x="3427779" y="0"/>
                  <a:pt x="3456530" y="6240"/>
                  <a:pt x="3488733" y="18721"/>
                </a:cubicBezTo>
                <a:cubicBezTo>
                  <a:pt x="3504251" y="24769"/>
                  <a:pt x="3516980" y="27794"/>
                  <a:pt x="3526918" y="27794"/>
                </a:cubicBezTo>
                <a:cubicBezTo>
                  <a:pt x="3537152" y="27794"/>
                  <a:pt x="3547431" y="24621"/>
                  <a:pt x="3557757" y="18276"/>
                </a:cubicBezTo>
                <a:lnTo>
                  <a:pt x="3570397" y="25549"/>
                </a:lnTo>
                <a:lnTo>
                  <a:pt x="3559352" y="40859"/>
                </a:lnTo>
                <a:cubicBezTo>
                  <a:pt x="3544280" y="72416"/>
                  <a:pt x="3529311" y="105883"/>
                  <a:pt x="3514444" y="141260"/>
                </a:cubicBezTo>
                <a:lnTo>
                  <a:pt x="3509253" y="151520"/>
                </a:lnTo>
                <a:lnTo>
                  <a:pt x="3495116" y="146906"/>
                </a:lnTo>
                <a:cubicBezTo>
                  <a:pt x="3492533" y="129765"/>
                  <a:pt x="3488443" y="114619"/>
                  <a:pt x="3482845" y="101468"/>
                </a:cubicBezTo>
                <a:lnTo>
                  <a:pt x="3475187" y="86816"/>
                </a:lnTo>
                <a:lnTo>
                  <a:pt x="3475187" y="91433"/>
                </a:lnTo>
                <a:cubicBezTo>
                  <a:pt x="3448893" y="75573"/>
                  <a:pt x="3427692" y="67642"/>
                  <a:pt x="3411583" y="67642"/>
                </a:cubicBezTo>
                <a:cubicBezTo>
                  <a:pt x="3359477" y="67642"/>
                  <a:pt x="3333424" y="119431"/>
                  <a:pt x="3333424" y="223009"/>
                </a:cubicBezTo>
                <a:cubicBezTo>
                  <a:pt x="3333424" y="271525"/>
                  <a:pt x="3339747" y="311472"/>
                  <a:pt x="3352391" y="342848"/>
                </a:cubicBezTo>
                <a:cubicBezTo>
                  <a:pt x="3365036" y="374224"/>
                  <a:pt x="3383859" y="394936"/>
                  <a:pt x="3408863" y="404986"/>
                </a:cubicBezTo>
                <a:lnTo>
                  <a:pt x="3408863" y="415552"/>
                </a:lnTo>
                <a:lnTo>
                  <a:pt x="3417051" y="416570"/>
                </a:lnTo>
                <a:cubicBezTo>
                  <a:pt x="3445717" y="416570"/>
                  <a:pt x="3468600" y="406999"/>
                  <a:pt x="3485701" y="387855"/>
                </a:cubicBezTo>
                <a:cubicBezTo>
                  <a:pt x="3502801" y="368712"/>
                  <a:pt x="3513035" y="340830"/>
                  <a:pt x="3516401" y="304208"/>
                </a:cubicBezTo>
                <a:cubicBezTo>
                  <a:pt x="3517660" y="290935"/>
                  <a:pt x="3523614" y="284299"/>
                  <a:pt x="3534264" y="284299"/>
                </a:cubicBezTo>
                <a:cubicBezTo>
                  <a:pt x="3547487" y="284299"/>
                  <a:pt x="3554099" y="293637"/>
                  <a:pt x="3554099" y="312312"/>
                </a:cubicBezTo>
                <a:cubicBezTo>
                  <a:pt x="3554099" y="334232"/>
                  <a:pt x="3549062" y="357079"/>
                  <a:pt x="3538989" y="380855"/>
                </a:cubicBezTo>
                <a:cubicBezTo>
                  <a:pt x="3517473" y="431677"/>
                  <a:pt x="3473307" y="457088"/>
                  <a:pt x="3406487" y="457088"/>
                </a:cubicBezTo>
                <a:cubicBezTo>
                  <a:pt x="3391703" y="457088"/>
                  <a:pt x="3377685" y="455798"/>
                  <a:pt x="3364433" y="453216"/>
                </a:cubicBezTo>
                <a:lnTo>
                  <a:pt x="3336309" y="444494"/>
                </a:lnTo>
                <a:lnTo>
                  <a:pt x="3322900" y="439199"/>
                </a:lnTo>
                <a:lnTo>
                  <a:pt x="3294105" y="422236"/>
                </a:lnTo>
                <a:cubicBezTo>
                  <a:pt x="3283915" y="414491"/>
                  <a:pt x="3274490" y="405455"/>
                  <a:pt x="3265831" y="395128"/>
                </a:cubicBezTo>
                <a:cubicBezTo>
                  <a:pt x="3231196" y="353821"/>
                  <a:pt x="3213878" y="298239"/>
                  <a:pt x="3213878" y="228382"/>
                </a:cubicBezTo>
                <a:cubicBezTo>
                  <a:pt x="3213878" y="163945"/>
                  <a:pt x="3231867" y="109772"/>
                  <a:pt x="3267846" y="65863"/>
                </a:cubicBezTo>
                <a:cubicBezTo>
                  <a:pt x="3303825" y="21955"/>
                  <a:pt x="3348702" y="0"/>
                  <a:pt x="34024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99 Unique Color Combinations To Reflect Your Style | Shutterfly">
            <a:extLst>
              <a:ext uri="{FF2B5EF4-FFF2-40B4-BE49-F238E27FC236}">
                <a16:creationId xmlns:a16="http://schemas.microsoft.com/office/drawing/2014/main" id="{8B256FC1-9E73-410C-9325-8586530C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46384" r="1856" b="33634"/>
          <a:stretch>
            <a:fillRect/>
          </a:stretch>
        </p:blipFill>
        <p:spPr bwMode="auto">
          <a:xfrm>
            <a:off x="6928750" y="5078394"/>
            <a:ext cx="3011977" cy="449830"/>
          </a:xfrm>
          <a:custGeom>
            <a:avLst/>
            <a:gdLst/>
            <a:ahLst/>
            <a:cxnLst/>
            <a:rect l="l" t="t" r="r" b="b"/>
            <a:pathLst>
              <a:path w="4109012" h="599773">
                <a:moveTo>
                  <a:pt x="3095267" y="469927"/>
                </a:moveTo>
                <a:cubicBezTo>
                  <a:pt x="3086982" y="469990"/>
                  <a:pt x="3079917" y="470778"/>
                  <a:pt x="3074072" y="472291"/>
                </a:cubicBezTo>
                <a:cubicBezTo>
                  <a:pt x="3068227" y="473803"/>
                  <a:pt x="3063907" y="475659"/>
                  <a:pt x="3061111" y="477858"/>
                </a:cubicBezTo>
                <a:cubicBezTo>
                  <a:pt x="3058087" y="480654"/>
                  <a:pt x="3055901" y="483908"/>
                  <a:pt x="3054554" y="487619"/>
                </a:cubicBezTo>
                <a:cubicBezTo>
                  <a:pt x="3053207" y="491330"/>
                  <a:pt x="3052547" y="495194"/>
                  <a:pt x="3052572" y="499211"/>
                </a:cubicBezTo>
                <a:cubicBezTo>
                  <a:pt x="3052864" y="520207"/>
                  <a:pt x="3060056" y="536781"/>
                  <a:pt x="3074148" y="548932"/>
                </a:cubicBezTo>
                <a:cubicBezTo>
                  <a:pt x="3088240" y="561082"/>
                  <a:pt x="3107478" y="567285"/>
                  <a:pt x="3131862" y="567539"/>
                </a:cubicBezTo>
                <a:cubicBezTo>
                  <a:pt x="3151342" y="567361"/>
                  <a:pt x="3166819" y="562989"/>
                  <a:pt x="3178293" y="554422"/>
                </a:cubicBezTo>
                <a:cubicBezTo>
                  <a:pt x="3189767" y="545856"/>
                  <a:pt x="3195637" y="534163"/>
                  <a:pt x="3195904" y="519343"/>
                </a:cubicBezTo>
                <a:cubicBezTo>
                  <a:pt x="3195510" y="501803"/>
                  <a:pt x="3189741" y="489144"/>
                  <a:pt x="3178598" y="481366"/>
                </a:cubicBezTo>
                <a:cubicBezTo>
                  <a:pt x="3167454" y="473587"/>
                  <a:pt x="3153299" y="469774"/>
                  <a:pt x="3136132" y="469927"/>
                </a:cubicBezTo>
                <a:close/>
                <a:moveTo>
                  <a:pt x="2028368" y="333453"/>
                </a:moveTo>
                <a:cubicBezTo>
                  <a:pt x="2042439" y="333186"/>
                  <a:pt x="2056165" y="339203"/>
                  <a:pt x="2069545" y="351505"/>
                </a:cubicBezTo>
                <a:cubicBezTo>
                  <a:pt x="2082926" y="363806"/>
                  <a:pt x="2090104" y="383991"/>
                  <a:pt x="2091080" y="412059"/>
                </a:cubicBezTo>
                <a:cubicBezTo>
                  <a:pt x="2090194" y="442133"/>
                  <a:pt x="2080097" y="465923"/>
                  <a:pt x="2060788" y="483429"/>
                </a:cubicBezTo>
                <a:cubicBezTo>
                  <a:pt x="2041479" y="500935"/>
                  <a:pt x="2018278" y="512690"/>
                  <a:pt x="1991182" y="518695"/>
                </a:cubicBezTo>
                <a:cubicBezTo>
                  <a:pt x="1985683" y="517616"/>
                  <a:pt x="1982355" y="514747"/>
                  <a:pt x="1981200" y="510088"/>
                </a:cubicBezTo>
                <a:cubicBezTo>
                  <a:pt x="1980044" y="505429"/>
                  <a:pt x="1981137" y="501798"/>
                  <a:pt x="1984477" y="499196"/>
                </a:cubicBezTo>
                <a:cubicBezTo>
                  <a:pt x="1996872" y="494867"/>
                  <a:pt x="2008810" y="487681"/>
                  <a:pt x="2020291" y="477640"/>
                </a:cubicBezTo>
                <a:cubicBezTo>
                  <a:pt x="2031771" y="467598"/>
                  <a:pt x="2037918" y="455081"/>
                  <a:pt x="2038731" y="440089"/>
                </a:cubicBezTo>
                <a:cubicBezTo>
                  <a:pt x="2038210" y="426975"/>
                  <a:pt x="2034222" y="417556"/>
                  <a:pt x="2026767" y="411830"/>
                </a:cubicBezTo>
                <a:cubicBezTo>
                  <a:pt x="2019313" y="406105"/>
                  <a:pt x="2011515" y="402322"/>
                  <a:pt x="2003374" y="400481"/>
                </a:cubicBezTo>
                <a:cubicBezTo>
                  <a:pt x="1998053" y="398882"/>
                  <a:pt x="1993608" y="395682"/>
                  <a:pt x="1990039" y="390884"/>
                </a:cubicBezTo>
                <a:cubicBezTo>
                  <a:pt x="1986471" y="386085"/>
                  <a:pt x="1984616" y="380144"/>
                  <a:pt x="1984477" y="373060"/>
                </a:cubicBezTo>
                <a:cubicBezTo>
                  <a:pt x="1984781" y="361813"/>
                  <a:pt x="1989049" y="352469"/>
                  <a:pt x="1997278" y="345030"/>
                </a:cubicBezTo>
                <a:cubicBezTo>
                  <a:pt x="2005508" y="337591"/>
                  <a:pt x="2015871" y="333732"/>
                  <a:pt x="2028368" y="333453"/>
                </a:cubicBezTo>
                <a:close/>
                <a:moveTo>
                  <a:pt x="3973345" y="325496"/>
                </a:moveTo>
                <a:cubicBezTo>
                  <a:pt x="3959175" y="327084"/>
                  <a:pt x="3947183" y="331074"/>
                  <a:pt x="3937367" y="337464"/>
                </a:cubicBezTo>
                <a:cubicBezTo>
                  <a:pt x="3927552" y="343855"/>
                  <a:pt x="3922434" y="354095"/>
                  <a:pt x="3922014" y="368185"/>
                </a:cubicBezTo>
                <a:cubicBezTo>
                  <a:pt x="3922243" y="378248"/>
                  <a:pt x="3925299" y="386785"/>
                  <a:pt x="3931180" y="393799"/>
                </a:cubicBezTo>
                <a:cubicBezTo>
                  <a:pt x="3937062" y="400812"/>
                  <a:pt x="3944395" y="404471"/>
                  <a:pt x="3953179" y="404776"/>
                </a:cubicBezTo>
                <a:cubicBezTo>
                  <a:pt x="3962396" y="404712"/>
                  <a:pt x="3968558" y="402095"/>
                  <a:pt x="3971664" y="396924"/>
                </a:cubicBezTo>
                <a:cubicBezTo>
                  <a:pt x="3974771" y="391753"/>
                  <a:pt x="3976349" y="384410"/>
                  <a:pt x="3976400" y="374893"/>
                </a:cubicBezTo>
                <a:lnTo>
                  <a:pt x="3977622" y="336473"/>
                </a:lnTo>
                <a:cubicBezTo>
                  <a:pt x="3977978" y="331709"/>
                  <a:pt x="3977876" y="328584"/>
                  <a:pt x="3977316" y="327097"/>
                </a:cubicBezTo>
                <a:cubicBezTo>
                  <a:pt x="3976756" y="325611"/>
                  <a:pt x="3975432" y="325077"/>
                  <a:pt x="3973345" y="325496"/>
                </a:cubicBezTo>
                <a:close/>
                <a:moveTo>
                  <a:pt x="2449550" y="235840"/>
                </a:moveTo>
                <a:cubicBezTo>
                  <a:pt x="2433473" y="235357"/>
                  <a:pt x="2423686" y="236475"/>
                  <a:pt x="2420191" y="239194"/>
                </a:cubicBezTo>
                <a:cubicBezTo>
                  <a:pt x="2416696" y="241913"/>
                  <a:pt x="2415298" y="249130"/>
                  <a:pt x="2415997" y="260844"/>
                </a:cubicBezTo>
                <a:lnTo>
                  <a:pt x="2415997" y="332809"/>
                </a:lnTo>
                <a:cubicBezTo>
                  <a:pt x="2415260" y="356848"/>
                  <a:pt x="2418259" y="375703"/>
                  <a:pt x="2424994" y="389374"/>
                </a:cubicBezTo>
                <a:cubicBezTo>
                  <a:pt x="2431729" y="403045"/>
                  <a:pt x="2446623" y="410008"/>
                  <a:pt x="2469675" y="410262"/>
                </a:cubicBezTo>
                <a:cubicBezTo>
                  <a:pt x="2492296" y="409843"/>
                  <a:pt x="2509426" y="401991"/>
                  <a:pt x="2521066" y="386706"/>
                </a:cubicBezTo>
                <a:cubicBezTo>
                  <a:pt x="2532707" y="371421"/>
                  <a:pt x="2538552" y="351219"/>
                  <a:pt x="2538603" y="326100"/>
                </a:cubicBezTo>
                <a:cubicBezTo>
                  <a:pt x="2538552" y="299126"/>
                  <a:pt x="2531029" y="277450"/>
                  <a:pt x="2516034" y="261073"/>
                </a:cubicBezTo>
                <a:cubicBezTo>
                  <a:pt x="2501039" y="244696"/>
                  <a:pt x="2478878" y="236285"/>
                  <a:pt x="2449550" y="235840"/>
                </a:cubicBezTo>
                <a:close/>
                <a:moveTo>
                  <a:pt x="1258882" y="225477"/>
                </a:moveTo>
                <a:cubicBezTo>
                  <a:pt x="1253576" y="225452"/>
                  <a:pt x="1248615" y="226112"/>
                  <a:pt x="1243996" y="227459"/>
                </a:cubicBezTo>
                <a:cubicBezTo>
                  <a:pt x="1239378" y="228806"/>
                  <a:pt x="1235790" y="230992"/>
                  <a:pt x="1233233" y="234015"/>
                </a:cubicBezTo>
                <a:cubicBezTo>
                  <a:pt x="1231617" y="235604"/>
                  <a:pt x="1230116" y="238983"/>
                  <a:pt x="1228729" y="244154"/>
                </a:cubicBezTo>
                <a:cubicBezTo>
                  <a:pt x="1227342" y="249325"/>
                  <a:pt x="1226604" y="257736"/>
                  <a:pt x="1226515" y="269386"/>
                </a:cubicBezTo>
                <a:lnTo>
                  <a:pt x="1226515" y="366961"/>
                </a:lnTo>
                <a:cubicBezTo>
                  <a:pt x="1226528" y="373733"/>
                  <a:pt x="1227724" y="380161"/>
                  <a:pt x="1230103" y="386247"/>
                </a:cubicBezTo>
                <a:cubicBezTo>
                  <a:pt x="1232482" y="392333"/>
                  <a:pt x="1235968" y="397694"/>
                  <a:pt x="1240561" y="402332"/>
                </a:cubicBezTo>
                <a:cubicBezTo>
                  <a:pt x="1244645" y="406651"/>
                  <a:pt x="1249301" y="410056"/>
                  <a:pt x="1254529" y="412547"/>
                </a:cubicBezTo>
                <a:cubicBezTo>
                  <a:pt x="1259757" y="415037"/>
                  <a:pt x="1264868" y="416307"/>
                  <a:pt x="1269862" y="416358"/>
                </a:cubicBezTo>
                <a:cubicBezTo>
                  <a:pt x="1288828" y="415863"/>
                  <a:pt x="1303306" y="406791"/>
                  <a:pt x="1313295" y="389144"/>
                </a:cubicBezTo>
                <a:cubicBezTo>
                  <a:pt x="1323283" y="371497"/>
                  <a:pt x="1328317" y="348246"/>
                  <a:pt x="1328395" y="319393"/>
                </a:cubicBezTo>
                <a:cubicBezTo>
                  <a:pt x="1328011" y="289333"/>
                  <a:pt x="1321452" y="266210"/>
                  <a:pt x="1308717" y="250024"/>
                </a:cubicBezTo>
                <a:cubicBezTo>
                  <a:pt x="1295982" y="233837"/>
                  <a:pt x="1279371" y="225655"/>
                  <a:pt x="1258882" y="225477"/>
                </a:cubicBezTo>
                <a:close/>
                <a:moveTo>
                  <a:pt x="3103815" y="211456"/>
                </a:moveTo>
                <a:cubicBezTo>
                  <a:pt x="3093988" y="211355"/>
                  <a:pt x="3085420" y="216133"/>
                  <a:pt x="3078110" y="225790"/>
                </a:cubicBezTo>
                <a:cubicBezTo>
                  <a:pt x="3070801" y="235448"/>
                  <a:pt x="3066961" y="250595"/>
                  <a:pt x="3066593" y="271231"/>
                </a:cubicBezTo>
                <a:cubicBezTo>
                  <a:pt x="3066822" y="294638"/>
                  <a:pt x="3070788" y="312936"/>
                  <a:pt x="3078491" y="326126"/>
                </a:cubicBezTo>
                <a:cubicBezTo>
                  <a:pt x="3086195" y="339316"/>
                  <a:pt x="3096264" y="346025"/>
                  <a:pt x="3108697" y="346254"/>
                </a:cubicBezTo>
                <a:cubicBezTo>
                  <a:pt x="3118422" y="346445"/>
                  <a:pt x="3126583" y="341641"/>
                  <a:pt x="3133181" y="331844"/>
                </a:cubicBezTo>
                <a:cubicBezTo>
                  <a:pt x="3139779" y="322047"/>
                  <a:pt x="3143211" y="306112"/>
                  <a:pt x="3143479" y="284040"/>
                </a:cubicBezTo>
                <a:cubicBezTo>
                  <a:pt x="3143199" y="259401"/>
                  <a:pt x="3139334" y="241128"/>
                  <a:pt x="3131885" y="229221"/>
                </a:cubicBezTo>
                <a:cubicBezTo>
                  <a:pt x="3124435" y="217314"/>
                  <a:pt x="3115079" y="211393"/>
                  <a:pt x="3103815" y="211456"/>
                </a:cubicBezTo>
                <a:close/>
                <a:moveTo>
                  <a:pt x="2808387" y="211456"/>
                </a:moveTo>
                <a:cubicBezTo>
                  <a:pt x="2794610" y="211215"/>
                  <a:pt x="2783121" y="218558"/>
                  <a:pt x="2773919" y="233487"/>
                </a:cubicBezTo>
                <a:cubicBezTo>
                  <a:pt x="2764718" y="248415"/>
                  <a:pt x="2759939" y="272376"/>
                  <a:pt x="2759583" y="305370"/>
                </a:cubicBezTo>
                <a:cubicBezTo>
                  <a:pt x="2759685" y="338009"/>
                  <a:pt x="2764514" y="364510"/>
                  <a:pt x="2774072" y="384876"/>
                </a:cubicBezTo>
                <a:cubicBezTo>
                  <a:pt x="2783629" y="405242"/>
                  <a:pt x="2797305" y="415736"/>
                  <a:pt x="2815098" y="416358"/>
                </a:cubicBezTo>
                <a:cubicBezTo>
                  <a:pt x="2832256" y="415850"/>
                  <a:pt x="2844305" y="406957"/>
                  <a:pt x="2851244" y="389678"/>
                </a:cubicBezTo>
                <a:cubicBezTo>
                  <a:pt x="2858183" y="372400"/>
                  <a:pt x="2861386" y="349786"/>
                  <a:pt x="2860853" y="321836"/>
                </a:cubicBezTo>
                <a:cubicBezTo>
                  <a:pt x="2860573" y="291357"/>
                  <a:pt x="2856099" y="265566"/>
                  <a:pt x="2847431" y="244464"/>
                </a:cubicBezTo>
                <a:cubicBezTo>
                  <a:pt x="2838763" y="223361"/>
                  <a:pt x="2825749" y="212358"/>
                  <a:pt x="2808387" y="211456"/>
                </a:cubicBezTo>
                <a:close/>
                <a:moveTo>
                  <a:pt x="761514" y="211456"/>
                </a:moveTo>
                <a:cubicBezTo>
                  <a:pt x="748319" y="212067"/>
                  <a:pt x="737184" y="216951"/>
                  <a:pt x="728108" y="226108"/>
                </a:cubicBezTo>
                <a:cubicBezTo>
                  <a:pt x="719032" y="235265"/>
                  <a:pt x="714304" y="245033"/>
                  <a:pt x="713922" y="255411"/>
                </a:cubicBezTo>
                <a:cubicBezTo>
                  <a:pt x="713871" y="259531"/>
                  <a:pt x="716109" y="262126"/>
                  <a:pt x="720634" y="263194"/>
                </a:cubicBezTo>
                <a:cubicBezTo>
                  <a:pt x="725159" y="264262"/>
                  <a:pt x="732278" y="264720"/>
                  <a:pt x="741989" y="264568"/>
                </a:cubicBezTo>
                <a:lnTo>
                  <a:pt x="764565" y="264568"/>
                </a:lnTo>
                <a:cubicBezTo>
                  <a:pt x="768925" y="264606"/>
                  <a:pt x="773323" y="264224"/>
                  <a:pt x="777759" y="263423"/>
                </a:cubicBezTo>
                <a:cubicBezTo>
                  <a:pt x="782195" y="262622"/>
                  <a:pt x="786136" y="261172"/>
                  <a:pt x="789581" y="259073"/>
                </a:cubicBezTo>
                <a:cubicBezTo>
                  <a:pt x="791093" y="258069"/>
                  <a:pt x="792187" y="256263"/>
                  <a:pt x="792860" y="253655"/>
                </a:cubicBezTo>
                <a:cubicBezTo>
                  <a:pt x="793534" y="251048"/>
                  <a:pt x="793864" y="248174"/>
                  <a:pt x="793852" y="245033"/>
                </a:cubicBezTo>
                <a:cubicBezTo>
                  <a:pt x="793801" y="234820"/>
                  <a:pt x="791004" y="226706"/>
                  <a:pt x="785462" y="220690"/>
                </a:cubicBezTo>
                <a:cubicBezTo>
                  <a:pt x="779920" y="214674"/>
                  <a:pt x="771937" y="211596"/>
                  <a:pt x="761514" y="211456"/>
                </a:cubicBezTo>
                <a:close/>
                <a:moveTo>
                  <a:pt x="3976949" y="183491"/>
                </a:moveTo>
                <a:cubicBezTo>
                  <a:pt x="4002771" y="183247"/>
                  <a:pt x="4022541" y="190120"/>
                  <a:pt x="4036257" y="204111"/>
                </a:cubicBezTo>
                <a:cubicBezTo>
                  <a:pt x="4049973" y="218102"/>
                  <a:pt x="4056190" y="240675"/>
                  <a:pt x="4054907" y="271830"/>
                </a:cubicBezTo>
                <a:lnTo>
                  <a:pt x="4050644" y="352329"/>
                </a:lnTo>
                <a:cubicBezTo>
                  <a:pt x="4049959" y="372657"/>
                  <a:pt x="4052702" y="386582"/>
                  <a:pt x="4058873" y="394103"/>
                </a:cubicBezTo>
                <a:cubicBezTo>
                  <a:pt x="4065043" y="401625"/>
                  <a:pt x="4071443" y="405182"/>
                  <a:pt x="4078071" y="404776"/>
                </a:cubicBezTo>
                <a:cubicBezTo>
                  <a:pt x="4081627" y="404814"/>
                  <a:pt x="4085183" y="404280"/>
                  <a:pt x="4088739" y="403175"/>
                </a:cubicBezTo>
                <a:cubicBezTo>
                  <a:pt x="4092295" y="402070"/>
                  <a:pt x="4096461" y="400164"/>
                  <a:pt x="4101237" y="397458"/>
                </a:cubicBezTo>
                <a:cubicBezTo>
                  <a:pt x="4104055" y="398233"/>
                  <a:pt x="4106189" y="400036"/>
                  <a:pt x="4107637" y="402867"/>
                </a:cubicBezTo>
                <a:cubicBezTo>
                  <a:pt x="4109085" y="405698"/>
                  <a:pt x="4109389" y="408565"/>
                  <a:pt x="4108551" y="411468"/>
                </a:cubicBezTo>
                <a:cubicBezTo>
                  <a:pt x="4104576" y="417096"/>
                  <a:pt x="4096220" y="423789"/>
                  <a:pt x="4083484" y="431547"/>
                </a:cubicBezTo>
                <a:cubicBezTo>
                  <a:pt x="4070747" y="439304"/>
                  <a:pt x="4055539" y="443563"/>
                  <a:pt x="4037855" y="444324"/>
                </a:cubicBezTo>
                <a:cubicBezTo>
                  <a:pt x="4027425" y="444312"/>
                  <a:pt x="4018294" y="442510"/>
                  <a:pt x="4010461" y="438919"/>
                </a:cubicBezTo>
                <a:cubicBezTo>
                  <a:pt x="4002629" y="435327"/>
                  <a:pt x="3994735" y="430017"/>
                  <a:pt x="3986779" y="422988"/>
                </a:cubicBezTo>
                <a:cubicBezTo>
                  <a:pt x="3984693" y="421184"/>
                  <a:pt x="3982913" y="419914"/>
                  <a:pt x="3981437" y="419178"/>
                </a:cubicBezTo>
                <a:cubicBezTo>
                  <a:pt x="3979962" y="418441"/>
                  <a:pt x="3978487" y="418085"/>
                  <a:pt x="3977011" y="418111"/>
                </a:cubicBezTo>
                <a:cubicBezTo>
                  <a:pt x="3975523" y="418123"/>
                  <a:pt x="3973763" y="418708"/>
                  <a:pt x="3971735" y="419868"/>
                </a:cubicBezTo>
                <a:cubicBezTo>
                  <a:pt x="3969705" y="421028"/>
                  <a:pt x="3967171" y="422690"/>
                  <a:pt x="3964131" y="424854"/>
                </a:cubicBezTo>
                <a:cubicBezTo>
                  <a:pt x="3958573" y="429125"/>
                  <a:pt x="3951377" y="433359"/>
                  <a:pt x="3942541" y="437555"/>
                </a:cubicBezTo>
                <a:cubicBezTo>
                  <a:pt x="3933705" y="441750"/>
                  <a:pt x="3923615" y="444007"/>
                  <a:pt x="3912270" y="444324"/>
                </a:cubicBezTo>
                <a:cubicBezTo>
                  <a:pt x="3893975" y="444325"/>
                  <a:pt x="3878191" y="438999"/>
                  <a:pt x="3864919" y="428345"/>
                </a:cubicBezTo>
                <a:cubicBezTo>
                  <a:pt x="3851649" y="417692"/>
                  <a:pt x="3844696" y="401704"/>
                  <a:pt x="3844061" y="380382"/>
                </a:cubicBezTo>
                <a:cubicBezTo>
                  <a:pt x="3843921" y="364971"/>
                  <a:pt x="3848921" y="352190"/>
                  <a:pt x="3859058" y="342038"/>
                </a:cubicBezTo>
                <a:cubicBezTo>
                  <a:pt x="3869195" y="331887"/>
                  <a:pt x="3885309" y="323527"/>
                  <a:pt x="3907398" y="316959"/>
                </a:cubicBezTo>
                <a:cubicBezTo>
                  <a:pt x="3918852" y="313350"/>
                  <a:pt x="3929168" y="310199"/>
                  <a:pt x="3938346" y="307506"/>
                </a:cubicBezTo>
                <a:cubicBezTo>
                  <a:pt x="3947523" y="304813"/>
                  <a:pt x="3956323" y="302271"/>
                  <a:pt x="3964741" y="299883"/>
                </a:cubicBezTo>
                <a:cubicBezTo>
                  <a:pt x="3970121" y="298346"/>
                  <a:pt x="3973859" y="296542"/>
                  <a:pt x="3975957" y="294471"/>
                </a:cubicBezTo>
                <a:cubicBezTo>
                  <a:pt x="3978055" y="292400"/>
                  <a:pt x="3979200" y="290138"/>
                  <a:pt x="3979391" y="287686"/>
                </a:cubicBezTo>
                <a:cubicBezTo>
                  <a:pt x="3979709" y="284345"/>
                  <a:pt x="3979989" y="280965"/>
                  <a:pt x="3980230" y="277547"/>
                </a:cubicBezTo>
                <a:cubicBezTo>
                  <a:pt x="3980471" y="274130"/>
                  <a:pt x="3980599" y="270598"/>
                  <a:pt x="3980612" y="266951"/>
                </a:cubicBezTo>
                <a:cubicBezTo>
                  <a:pt x="3980777" y="254628"/>
                  <a:pt x="3978157" y="242990"/>
                  <a:pt x="3972753" y="232038"/>
                </a:cubicBezTo>
                <a:cubicBezTo>
                  <a:pt x="3967348" y="221086"/>
                  <a:pt x="3958167" y="215241"/>
                  <a:pt x="3945209" y="214504"/>
                </a:cubicBezTo>
                <a:cubicBezTo>
                  <a:pt x="3937745" y="214314"/>
                  <a:pt x="3931159" y="216830"/>
                  <a:pt x="3925453" y="222052"/>
                </a:cubicBezTo>
                <a:cubicBezTo>
                  <a:pt x="3919747" y="227273"/>
                  <a:pt x="3915759" y="236345"/>
                  <a:pt x="3913488" y="249266"/>
                </a:cubicBezTo>
                <a:cubicBezTo>
                  <a:pt x="3912866" y="254081"/>
                  <a:pt x="3911673" y="258020"/>
                  <a:pt x="3909910" y="261082"/>
                </a:cubicBezTo>
                <a:cubicBezTo>
                  <a:pt x="3908147" y="264144"/>
                  <a:pt x="3905888" y="266710"/>
                  <a:pt x="3903135" y="268781"/>
                </a:cubicBezTo>
                <a:cubicBezTo>
                  <a:pt x="3897996" y="272300"/>
                  <a:pt x="3890917" y="275477"/>
                  <a:pt x="3881895" y="278310"/>
                </a:cubicBezTo>
                <a:cubicBezTo>
                  <a:pt x="3872875" y="281143"/>
                  <a:pt x="3865339" y="282642"/>
                  <a:pt x="3859287" y="282807"/>
                </a:cubicBezTo>
                <a:cubicBezTo>
                  <a:pt x="3854173" y="282706"/>
                  <a:pt x="3850545" y="281232"/>
                  <a:pt x="3848401" y="278386"/>
                </a:cubicBezTo>
                <a:cubicBezTo>
                  <a:pt x="3846256" y="275540"/>
                  <a:pt x="3845216" y="271932"/>
                  <a:pt x="3845279" y="267561"/>
                </a:cubicBezTo>
                <a:cubicBezTo>
                  <a:pt x="3845584" y="259392"/>
                  <a:pt x="3848629" y="251032"/>
                  <a:pt x="3854415" y="242482"/>
                </a:cubicBezTo>
                <a:cubicBezTo>
                  <a:pt x="3860200" y="233931"/>
                  <a:pt x="3866899" y="226638"/>
                  <a:pt x="3874511" y="220603"/>
                </a:cubicBezTo>
                <a:cubicBezTo>
                  <a:pt x="3885130" y="211866"/>
                  <a:pt x="3899374" y="203626"/>
                  <a:pt x="3917243" y="195883"/>
                </a:cubicBezTo>
                <a:cubicBezTo>
                  <a:pt x="3935113" y="188141"/>
                  <a:pt x="3955015" y="184010"/>
                  <a:pt x="3976949" y="183491"/>
                </a:cubicBezTo>
                <a:close/>
                <a:moveTo>
                  <a:pt x="3383209" y="183491"/>
                </a:moveTo>
                <a:cubicBezTo>
                  <a:pt x="3385074" y="183605"/>
                  <a:pt x="3386673" y="184443"/>
                  <a:pt x="3388006" y="186006"/>
                </a:cubicBezTo>
                <a:cubicBezTo>
                  <a:pt x="3389339" y="187568"/>
                  <a:pt x="3390177" y="189168"/>
                  <a:pt x="3390521" y="190806"/>
                </a:cubicBezTo>
                <a:cubicBezTo>
                  <a:pt x="3389910" y="198337"/>
                  <a:pt x="3389453" y="206440"/>
                  <a:pt x="3389147" y="215114"/>
                </a:cubicBezTo>
                <a:cubicBezTo>
                  <a:pt x="3388843" y="223788"/>
                  <a:pt x="3388690" y="233567"/>
                  <a:pt x="3388690" y="244451"/>
                </a:cubicBezTo>
                <a:lnTo>
                  <a:pt x="3388690" y="345011"/>
                </a:lnTo>
                <a:cubicBezTo>
                  <a:pt x="3388055" y="360106"/>
                  <a:pt x="3390393" y="372913"/>
                  <a:pt x="3395707" y="383433"/>
                </a:cubicBezTo>
                <a:cubicBezTo>
                  <a:pt x="3401021" y="393953"/>
                  <a:pt x="3413122" y="399442"/>
                  <a:pt x="3432012" y="399899"/>
                </a:cubicBezTo>
                <a:cubicBezTo>
                  <a:pt x="3440503" y="399645"/>
                  <a:pt x="3447317" y="398171"/>
                  <a:pt x="3452453" y="395477"/>
                </a:cubicBezTo>
                <a:cubicBezTo>
                  <a:pt x="3457588" y="392784"/>
                  <a:pt x="3461351" y="390395"/>
                  <a:pt x="3463741" y="388312"/>
                </a:cubicBezTo>
                <a:cubicBezTo>
                  <a:pt x="3465889" y="386596"/>
                  <a:pt x="3467542" y="383928"/>
                  <a:pt x="3468698" y="380307"/>
                </a:cubicBezTo>
                <a:cubicBezTo>
                  <a:pt x="3469855" y="376686"/>
                  <a:pt x="3470440" y="373256"/>
                  <a:pt x="3470453" y="370016"/>
                </a:cubicBezTo>
                <a:lnTo>
                  <a:pt x="3470453" y="254752"/>
                </a:lnTo>
                <a:cubicBezTo>
                  <a:pt x="3470733" y="242898"/>
                  <a:pt x="3469105" y="234741"/>
                  <a:pt x="3465571" y="230282"/>
                </a:cubicBezTo>
                <a:cubicBezTo>
                  <a:pt x="3462037" y="225822"/>
                  <a:pt x="3454919" y="223001"/>
                  <a:pt x="3444215" y="221820"/>
                </a:cubicBezTo>
                <a:lnTo>
                  <a:pt x="3435673" y="220602"/>
                </a:lnTo>
                <a:cubicBezTo>
                  <a:pt x="3433207" y="218008"/>
                  <a:pt x="3432190" y="214237"/>
                  <a:pt x="3432622" y="209288"/>
                </a:cubicBezTo>
                <a:cubicBezTo>
                  <a:pt x="3433054" y="204340"/>
                  <a:pt x="3435088" y="201024"/>
                  <a:pt x="3438724" y="199341"/>
                </a:cubicBezTo>
                <a:cubicBezTo>
                  <a:pt x="3449757" y="198706"/>
                  <a:pt x="3460633" y="197842"/>
                  <a:pt x="3471351" y="196750"/>
                </a:cubicBezTo>
                <a:cubicBezTo>
                  <a:pt x="3482070" y="195658"/>
                  <a:pt x="3492327" y="194489"/>
                  <a:pt x="3502121" y="193245"/>
                </a:cubicBezTo>
                <a:cubicBezTo>
                  <a:pt x="3513020" y="191505"/>
                  <a:pt x="3522435" y="189498"/>
                  <a:pt x="3530365" y="187225"/>
                </a:cubicBezTo>
                <a:cubicBezTo>
                  <a:pt x="3538294" y="184951"/>
                  <a:pt x="3543293" y="183707"/>
                  <a:pt x="3545362" y="183491"/>
                </a:cubicBezTo>
                <a:cubicBezTo>
                  <a:pt x="3546643" y="183529"/>
                  <a:pt x="3547887" y="184215"/>
                  <a:pt x="3549092" y="185548"/>
                </a:cubicBezTo>
                <a:cubicBezTo>
                  <a:pt x="3550298" y="186882"/>
                  <a:pt x="3551085" y="188634"/>
                  <a:pt x="3551453" y="190806"/>
                </a:cubicBezTo>
                <a:cubicBezTo>
                  <a:pt x="3551111" y="196432"/>
                  <a:pt x="3550729" y="203925"/>
                  <a:pt x="3550311" y="213285"/>
                </a:cubicBezTo>
                <a:cubicBezTo>
                  <a:pt x="3549891" y="222645"/>
                  <a:pt x="3549663" y="233034"/>
                  <a:pt x="3549625" y="244451"/>
                </a:cubicBezTo>
                <a:lnTo>
                  <a:pt x="3549625" y="355379"/>
                </a:lnTo>
                <a:cubicBezTo>
                  <a:pt x="3549396" y="373280"/>
                  <a:pt x="3550311" y="386415"/>
                  <a:pt x="3552367" y="394783"/>
                </a:cubicBezTo>
                <a:cubicBezTo>
                  <a:pt x="3554425" y="403152"/>
                  <a:pt x="3558997" y="407291"/>
                  <a:pt x="3566084" y="407201"/>
                </a:cubicBezTo>
                <a:cubicBezTo>
                  <a:pt x="3570109" y="407151"/>
                  <a:pt x="3574250" y="406644"/>
                  <a:pt x="3578505" y="405680"/>
                </a:cubicBezTo>
                <a:cubicBezTo>
                  <a:pt x="3582759" y="404717"/>
                  <a:pt x="3586747" y="403601"/>
                  <a:pt x="3590467" y="402333"/>
                </a:cubicBezTo>
                <a:cubicBezTo>
                  <a:pt x="3593287" y="403766"/>
                  <a:pt x="3594659" y="407899"/>
                  <a:pt x="3594583" y="414732"/>
                </a:cubicBezTo>
                <a:cubicBezTo>
                  <a:pt x="3594506" y="421566"/>
                  <a:pt x="3592525" y="426156"/>
                  <a:pt x="3588639" y="428501"/>
                </a:cubicBezTo>
                <a:cubicBezTo>
                  <a:pt x="3557929" y="430479"/>
                  <a:pt x="3531909" y="434437"/>
                  <a:pt x="3510576" y="440373"/>
                </a:cubicBezTo>
                <a:cubicBezTo>
                  <a:pt x="3489244" y="446310"/>
                  <a:pt x="3477697" y="449658"/>
                  <a:pt x="3475934" y="450420"/>
                </a:cubicBezTo>
                <a:cubicBezTo>
                  <a:pt x="3473802" y="450077"/>
                  <a:pt x="3472127" y="449238"/>
                  <a:pt x="3470908" y="447905"/>
                </a:cubicBezTo>
                <a:cubicBezTo>
                  <a:pt x="3469689" y="446572"/>
                  <a:pt x="3468927" y="444972"/>
                  <a:pt x="3468622" y="443106"/>
                </a:cubicBezTo>
                <a:cubicBezTo>
                  <a:pt x="3469232" y="439303"/>
                  <a:pt x="3469690" y="435347"/>
                  <a:pt x="3469995" y="431240"/>
                </a:cubicBezTo>
                <a:cubicBezTo>
                  <a:pt x="3470300" y="427132"/>
                  <a:pt x="3470453" y="423785"/>
                  <a:pt x="3470453" y="421198"/>
                </a:cubicBezTo>
                <a:cubicBezTo>
                  <a:pt x="3470402" y="419347"/>
                  <a:pt x="3469741" y="417877"/>
                  <a:pt x="3468469" y="416786"/>
                </a:cubicBezTo>
                <a:cubicBezTo>
                  <a:pt x="3467199" y="415696"/>
                  <a:pt x="3465622" y="415138"/>
                  <a:pt x="3463741" y="415113"/>
                </a:cubicBezTo>
                <a:cubicBezTo>
                  <a:pt x="3452236" y="422986"/>
                  <a:pt x="3440161" y="429756"/>
                  <a:pt x="3427514" y="435423"/>
                </a:cubicBezTo>
                <a:cubicBezTo>
                  <a:pt x="3414867" y="441091"/>
                  <a:pt x="3399287" y="444057"/>
                  <a:pt x="3380773" y="444324"/>
                </a:cubicBezTo>
                <a:cubicBezTo>
                  <a:pt x="3355689" y="444312"/>
                  <a:pt x="3337495" y="437793"/>
                  <a:pt x="3326190" y="424765"/>
                </a:cubicBezTo>
                <a:cubicBezTo>
                  <a:pt x="3314885" y="411737"/>
                  <a:pt x="3309328" y="392267"/>
                  <a:pt x="3309518" y="366357"/>
                </a:cubicBezTo>
                <a:lnTo>
                  <a:pt x="3309518" y="262680"/>
                </a:lnTo>
                <a:cubicBezTo>
                  <a:pt x="3309671" y="247154"/>
                  <a:pt x="3308451" y="237041"/>
                  <a:pt x="3305861" y="232340"/>
                </a:cubicBezTo>
                <a:cubicBezTo>
                  <a:pt x="3303270" y="227639"/>
                  <a:pt x="3298393" y="224539"/>
                  <a:pt x="3291230" y="223039"/>
                </a:cubicBezTo>
                <a:lnTo>
                  <a:pt x="3283305" y="220602"/>
                </a:lnTo>
                <a:cubicBezTo>
                  <a:pt x="3281159" y="217590"/>
                  <a:pt x="3280270" y="213895"/>
                  <a:pt x="3280639" y="209516"/>
                </a:cubicBezTo>
                <a:cubicBezTo>
                  <a:pt x="3281007" y="205137"/>
                  <a:pt x="3282709" y="201745"/>
                  <a:pt x="3285744" y="199341"/>
                </a:cubicBezTo>
                <a:cubicBezTo>
                  <a:pt x="3295903" y="199036"/>
                  <a:pt x="3306060" y="198426"/>
                  <a:pt x="3316213" y="197512"/>
                </a:cubicBezTo>
                <a:cubicBezTo>
                  <a:pt x="3326367" y="196597"/>
                  <a:pt x="3335909" y="195378"/>
                  <a:pt x="3344841" y="193854"/>
                </a:cubicBezTo>
                <a:cubicBezTo>
                  <a:pt x="3354281" y="192089"/>
                  <a:pt x="3362655" y="189981"/>
                  <a:pt x="3369963" y="187530"/>
                </a:cubicBezTo>
                <a:cubicBezTo>
                  <a:pt x="3377271" y="185078"/>
                  <a:pt x="3381687" y="183732"/>
                  <a:pt x="3383209" y="183491"/>
                </a:cubicBezTo>
                <a:close/>
                <a:moveTo>
                  <a:pt x="3106256" y="183491"/>
                </a:moveTo>
                <a:cubicBezTo>
                  <a:pt x="3124383" y="183667"/>
                  <a:pt x="3141202" y="185899"/>
                  <a:pt x="3156714" y="190186"/>
                </a:cubicBezTo>
                <a:cubicBezTo>
                  <a:pt x="3172226" y="194473"/>
                  <a:pt x="3185678" y="199760"/>
                  <a:pt x="3197070" y="206046"/>
                </a:cubicBezTo>
                <a:lnTo>
                  <a:pt x="3267151" y="206046"/>
                </a:lnTo>
                <a:cubicBezTo>
                  <a:pt x="3269247" y="207859"/>
                  <a:pt x="3270695" y="210014"/>
                  <a:pt x="3271495" y="212511"/>
                </a:cubicBezTo>
                <a:cubicBezTo>
                  <a:pt x="3272295" y="215008"/>
                  <a:pt x="3272676" y="217923"/>
                  <a:pt x="3272637" y="221257"/>
                </a:cubicBezTo>
                <a:cubicBezTo>
                  <a:pt x="3272637" y="226302"/>
                  <a:pt x="3271875" y="231118"/>
                  <a:pt x="3270351" y="235707"/>
                </a:cubicBezTo>
                <a:cubicBezTo>
                  <a:pt x="3268828" y="240296"/>
                  <a:pt x="3266541" y="243591"/>
                  <a:pt x="3263493" y="245594"/>
                </a:cubicBezTo>
                <a:lnTo>
                  <a:pt x="3218385" y="245594"/>
                </a:lnTo>
                <a:cubicBezTo>
                  <a:pt x="3218994" y="248237"/>
                  <a:pt x="3219451" y="251186"/>
                  <a:pt x="3219755" y="254439"/>
                </a:cubicBezTo>
                <a:cubicBezTo>
                  <a:pt x="3220060" y="257693"/>
                  <a:pt x="3220212" y="261862"/>
                  <a:pt x="3220212" y="266946"/>
                </a:cubicBezTo>
                <a:cubicBezTo>
                  <a:pt x="3220453" y="283435"/>
                  <a:pt x="3216791" y="299793"/>
                  <a:pt x="3209224" y="316019"/>
                </a:cubicBezTo>
                <a:cubicBezTo>
                  <a:pt x="3201657" y="332246"/>
                  <a:pt x="3188739" y="345795"/>
                  <a:pt x="3170470" y="356666"/>
                </a:cubicBezTo>
                <a:cubicBezTo>
                  <a:pt x="3152201" y="367538"/>
                  <a:pt x="3127133" y="373186"/>
                  <a:pt x="3095267" y="373610"/>
                </a:cubicBezTo>
                <a:cubicBezTo>
                  <a:pt x="3090375" y="373572"/>
                  <a:pt x="3085825" y="373344"/>
                  <a:pt x="3081619" y="372926"/>
                </a:cubicBezTo>
                <a:cubicBezTo>
                  <a:pt x="3077414" y="372508"/>
                  <a:pt x="3073627" y="372128"/>
                  <a:pt x="3070260" y="371786"/>
                </a:cubicBezTo>
                <a:cubicBezTo>
                  <a:pt x="3067159" y="373004"/>
                  <a:pt x="3064669" y="374834"/>
                  <a:pt x="3062788" y="377277"/>
                </a:cubicBezTo>
                <a:cubicBezTo>
                  <a:pt x="3060907" y="379720"/>
                  <a:pt x="3059942" y="382774"/>
                  <a:pt x="3059891" y="386441"/>
                </a:cubicBezTo>
                <a:cubicBezTo>
                  <a:pt x="3060043" y="393238"/>
                  <a:pt x="3062941" y="398583"/>
                  <a:pt x="3068583" y="402477"/>
                </a:cubicBezTo>
                <a:cubicBezTo>
                  <a:pt x="3074224" y="406371"/>
                  <a:pt x="3081696" y="408356"/>
                  <a:pt x="3090997" y="408432"/>
                </a:cubicBezTo>
                <a:cubicBezTo>
                  <a:pt x="3101379" y="408382"/>
                  <a:pt x="3112789" y="408178"/>
                  <a:pt x="3125229" y="407823"/>
                </a:cubicBezTo>
                <a:cubicBezTo>
                  <a:pt x="3137669" y="407468"/>
                  <a:pt x="3151062" y="407265"/>
                  <a:pt x="3165408" y="407214"/>
                </a:cubicBezTo>
                <a:cubicBezTo>
                  <a:pt x="3180967" y="406985"/>
                  <a:pt x="3195900" y="408797"/>
                  <a:pt x="3210209" y="412650"/>
                </a:cubicBezTo>
                <a:cubicBezTo>
                  <a:pt x="3224517" y="416503"/>
                  <a:pt x="3236285" y="423773"/>
                  <a:pt x="3245514" y="434462"/>
                </a:cubicBezTo>
                <a:cubicBezTo>
                  <a:pt x="3254743" y="445150"/>
                  <a:pt x="3259517" y="460632"/>
                  <a:pt x="3259836" y="480908"/>
                </a:cubicBezTo>
                <a:cubicBezTo>
                  <a:pt x="3259531" y="500342"/>
                  <a:pt x="3254356" y="518059"/>
                  <a:pt x="3244310" y="534059"/>
                </a:cubicBezTo>
                <a:cubicBezTo>
                  <a:pt x="3234263" y="550059"/>
                  <a:pt x="3221173" y="563043"/>
                  <a:pt x="3205037" y="573013"/>
                </a:cubicBezTo>
                <a:cubicBezTo>
                  <a:pt x="3188933" y="582376"/>
                  <a:pt x="3171605" y="589192"/>
                  <a:pt x="3153055" y="593462"/>
                </a:cubicBezTo>
                <a:cubicBezTo>
                  <a:pt x="3134505" y="597732"/>
                  <a:pt x="3116259" y="599835"/>
                  <a:pt x="3098316" y="599772"/>
                </a:cubicBezTo>
                <a:cubicBezTo>
                  <a:pt x="3054958" y="598886"/>
                  <a:pt x="3024087" y="590616"/>
                  <a:pt x="3005703" y="574962"/>
                </a:cubicBezTo>
                <a:cubicBezTo>
                  <a:pt x="2987318" y="559307"/>
                  <a:pt x="2978380" y="541581"/>
                  <a:pt x="2978887" y="521783"/>
                </a:cubicBezTo>
                <a:cubicBezTo>
                  <a:pt x="2979052" y="514488"/>
                  <a:pt x="2981007" y="508336"/>
                  <a:pt x="2984754" y="503329"/>
                </a:cubicBezTo>
                <a:cubicBezTo>
                  <a:pt x="2988501" y="498321"/>
                  <a:pt x="2993047" y="494305"/>
                  <a:pt x="2998393" y="491280"/>
                </a:cubicBezTo>
                <a:cubicBezTo>
                  <a:pt x="3004553" y="487517"/>
                  <a:pt x="3010217" y="483908"/>
                  <a:pt x="3015387" y="480451"/>
                </a:cubicBezTo>
                <a:cubicBezTo>
                  <a:pt x="3020555" y="476994"/>
                  <a:pt x="3024848" y="474299"/>
                  <a:pt x="3028264" y="472367"/>
                </a:cubicBezTo>
                <a:cubicBezTo>
                  <a:pt x="3031790" y="470221"/>
                  <a:pt x="3033415" y="468418"/>
                  <a:pt x="3033137" y="466959"/>
                </a:cubicBezTo>
                <a:cubicBezTo>
                  <a:pt x="3032858" y="465500"/>
                  <a:pt x="3031437" y="464460"/>
                  <a:pt x="3028874" y="463838"/>
                </a:cubicBezTo>
                <a:cubicBezTo>
                  <a:pt x="3017431" y="459944"/>
                  <a:pt x="3008313" y="453576"/>
                  <a:pt x="3001518" y="444735"/>
                </a:cubicBezTo>
                <a:cubicBezTo>
                  <a:pt x="2994723" y="435894"/>
                  <a:pt x="2991244" y="426026"/>
                  <a:pt x="2991079" y="415130"/>
                </a:cubicBezTo>
                <a:cubicBezTo>
                  <a:pt x="2991066" y="412656"/>
                  <a:pt x="2991396" y="410295"/>
                  <a:pt x="2992069" y="408047"/>
                </a:cubicBezTo>
                <a:cubicBezTo>
                  <a:pt x="2992742" y="405799"/>
                  <a:pt x="2993835" y="403892"/>
                  <a:pt x="2995346" y="402326"/>
                </a:cubicBezTo>
                <a:cubicBezTo>
                  <a:pt x="3004210" y="396547"/>
                  <a:pt x="3012389" y="390845"/>
                  <a:pt x="3019881" y="385219"/>
                </a:cubicBezTo>
                <a:cubicBezTo>
                  <a:pt x="3027374" y="379592"/>
                  <a:pt x="3032199" y="375723"/>
                  <a:pt x="3034355" y="373610"/>
                </a:cubicBezTo>
                <a:cubicBezTo>
                  <a:pt x="3037139" y="371533"/>
                  <a:pt x="3039010" y="369456"/>
                  <a:pt x="3039969" y="367379"/>
                </a:cubicBezTo>
                <a:cubicBezTo>
                  <a:pt x="3040927" y="365302"/>
                  <a:pt x="3040667" y="362921"/>
                  <a:pt x="3039187" y="360236"/>
                </a:cubicBezTo>
                <a:cubicBezTo>
                  <a:pt x="3023708" y="353966"/>
                  <a:pt x="3011274" y="343991"/>
                  <a:pt x="3001885" y="330311"/>
                </a:cubicBezTo>
                <a:cubicBezTo>
                  <a:pt x="2992496" y="316632"/>
                  <a:pt x="2987675" y="300395"/>
                  <a:pt x="2987421" y="281600"/>
                </a:cubicBezTo>
                <a:cubicBezTo>
                  <a:pt x="2987419" y="255364"/>
                  <a:pt x="2997319" y="232684"/>
                  <a:pt x="3017120" y="213561"/>
                </a:cubicBezTo>
                <a:cubicBezTo>
                  <a:pt x="3036921" y="194438"/>
                  <a:pt x="3066633" y="184415"/>
                  <a:pt x="3106256" y="183491"/>
                </a:cubicBezTo>
                <a:close/>
                <a:moveTo>
                  <a:pt x="2812048" y="183491"/>
                </a:moveTo>
                <a:cubicBezTo>
                  <a:pt x="2836384" y="183501"/>
                  <a:pt x="2858841" y="188350"/>
                  <a:pt x="2879417" y="198037"/>
                </a:cubicBezTo>
                <a:cubicBezTo>
                  <a:pt x="2899994" y="207724"/>
                  <a:pt x="2916573" y="222188"/>
                  <a:pt x="2929156" y="241429"/>
                </a:cubicBezTo>
                <a:cubicBezTo>
                  <a:pt x="2941738" y="260670"/>
                  <a:pt x="2948206" y="284626"/>
                  <a:pt x="2948559" y="313298"/>
                </a:cubicBezTo>
                <a:cubicBezTo>
                  <a:pt x="2948217" y="342945"/>
                  <a:pt x="2941659" y="367458"/>
                  <a:pt x="2928885" y="386838"/>
                </a:cubicBezTo>
                <a:cubicBezTo>
                  <a:pt x="2916111" y="406218"/>
                  <a:pt x="2899170" y="420652"/>
                  <a:pt x="2878062" y="430139"/>
                </a:cubicBezTo>
                <a:cubicBezTo>
                  <a:pt x="2856954" y="439627"/>
                  <a:pt x="2833729" y="444355"/>
                  <a:pt x="2808387" y="444324"/>
                </a:cubicBezTo>
                <a:cubicBezTo>
                  <a:pt x="2783871" y="444332"/>
                  <a:pt x="2761369" y="439717"/>
                  <a:pt x="2740883" y="430478"/>
                </a:cubicBezTo>
                <a:cubicBezTo>
                  <a:pt x="2720397" y="421239"/>
                  <a:pt x="2703907" y="407325"/>
                  <a:pt x="2691415" y="388736"/>
                </a:cubicBezTo>
                <a:cubicBezTo>
                  <a:pt x="2678923" y="370146"/>
                  <a:pt x="2672410" y="346830"/>
                  <a:pt x="2671877" y="318786"/>
                </a:cubicBezTo>
                <a:cubicBezTo>
                  <a:pt x="2672083" y="289663"/>
                  <a:pt x="2678776" y="265051"/>
                  <a:pt x="2691957" y="244952"/>
                </a:cubicBezTo>
                <a:cubicBezTo>
                  <a:pt x="2705137" y="224853"/>
                  <a:pt x="2722349" y="209598"/>
                  <a:pt x="2743592" y="199189"/>
                </a:cubicBezTo>
                <a:cubicBezTo>
                  <a:pt x="2764835" y="188779"/>
                  <a:pt x="2787653" y="183546"/>
                  <a:pt x="2812048" y="183491"/>
                </a:cubicBezTo>
                <a:close/>
                <a:moveTo>
                  <a:pt x="1554409" y="183491"/>
                </a:moveTo>
                <a:cubicBezTo>
                  <a:pt x="1556274" y="183605"/>
                  <a:pt x="1557873" y="184443"/>
                  <a:pt x="1559206" y="186006"/>
                </a:cubicBezTo>
                <a:cubicBezTo>
                  <a:pt x="1560539" y="187568"/>
                  <a:pt x="1561377" y="189168"/>
                  <a:pt x="1561721" y="190806"/>
                </a:cubicBezTo>
                <a:cubicBezTo>
                  <a:pt x="1561111" y="198337"/>
                  <a:pt x="1560653" y="206440"/>
                  <a:pt x="1560348" y="215114"/>
                </a:cubicBezTo>
                <a:cubicBezTo>
                  <a:pt x="1560043" y="223788"/>
                  <a:pt x="1559890" y="233567"/>
                  <a:pt x="1559890" y="244451"/>
                </a:cubicBezTo>
                <a:lnTo>
                  <a:pt x="1559890" y="345011"/>
                </a:lnTo>
                <a:cubicBezTo>
                  <a:pt x="1559254" y="360106"/>
                  <a:pt x="1561593" y="372913"/>
                  <a:pt x="1566907" y="383433"/>
                </a:cubicBezTo>
                <a:cubicBezTo>
                  <a:pt x="1572221" y="393953"/>
                  <a:pt x="1584322" y="399442"/>
                  <a:pt x="1603212" y="399899"/>
                </a:cubicBezTo>
                <a:cubicBezTo>
                  <a:pt x="1611703" y="399645"/>
                  <a:pt x="1618517" y="398171"/>
                  <a:pt x="1623653" y="395477"/>
                </a:cubicBezTo>
                <a:cubicBezTo>
                  <a:pt x="1628788" y="392784"/>
                  <a:pt x="1632551" y="390395"/>
                  <a:pt x="1634941" y="388312"/>
                </a:cubicBezTo>
                <a:cubicBezTo>
                  <a:pt x="1637089" y="386596"/>
                  <a:pt x="1638741" y="383928"/>
                  <a:pt x="1639898" y="380307"/>
                </a:cubicBezTo>
                <a:cubicBezTo>
                  <a:pt x="1641055" y="376686"/>
                  <a:pt x="1641640" y="373256"/>
                  <a:pt x="1641653" y="370016"/>
                </a:cubicBezTo>
                <a:lnTo>
                  <a:pt x="1641653" y="254752"/>
                </a:lnTo>
                <a:cubicBezTo>
                  <a:pt x="1641932" y="242898"/>
                  <a:pt x="1640305" y="234741"/>
                  <a:pt x="1636771" y="230282"/>
                </a:cubicBezTo>
                <a:cubicBezTo>
                  <a:pt x="1633237" y="225822"/>
                  <a:pt x="1626119" y="223001"/>
                  <a:pt x="1615415" y="221820"/>
                </a:cubicBezTo>
                <a:lnTo>
                  <a:pt x="1606873" y="220602"/>
                </a:lnTo>
                <a:cubicBezTo>
                  <a:pt x="1604407" y="218008"/>
                  <a:pt x="1603390" y="214237"/>
                  <a:pt x="1603822" y="209288"/>
                </a:cubicBezTo>
                <a:cubicBezTo>
                  <a:pt x="1604254" y="204340"/>
                  <a:pt x="1606288" y="201024"/>
                  <a:pt x="1609924" y="199341"/>
                </a:cubicBezTo>
                <a:cubicBezTo>
                  <a:pt x="1620958" y="198706"/>
                  <a:pt x="1631833" y="197842"/>
                  <a:pt x="1642552" y="196750"/>
                </a:cubicBezTo>
                <a:cubicBezTo>
                  <a:pt x="1653270" y="195658"/>
                  <a:pt x="1663527" y="194489"/>
                  <a:pt x="1673321" y="193245"/>
                </a:cubicBezTo>
                <a:cubicBezTo>
                  <a:pt x="1684220" y="191505"/>
                  <a:pt x="1693635" y="189498"/>
                  <a:pt x="1701565" y="187225"/>
                </a:cubicBezTo>
                <a:cubicBezTo>
                  <a:pt x="1709494" y="184951"/>
                  <a:pt x="1714493" y="183707"/>
                  <a:pt x="1716561" y="183491"/>
                </a:cubicBezTo>
                <a:cubicBezTo>
                  <a:pt x="1717843" y="183529"/>
                  <a:pt x="1719087" y="184215"/>
                  <a:pt x="1720292" y="185548"/>
                </a:cubicBezTo>
                <a:cubicBezTo>
                  <a:pt x="1721498" y="186882"/>
                  <a:pt x="1722285" y="188634"/>
                  <a:pt x="1722653" y="190806"/>
                </a:cubicBezTo>
                <a:cubicBezTo>
                  <a:pt x="1722310" y="196432"/>
                  <a:pt x="1721929" y="203925"/>
                  <a:pt x="1721510" y="213285"/>
                </a:cubicBezTo>
                <a:cubicBezTo>
                  <a:pt x="1721091" y="222645"/>
                  <a:pt x="1720863" y="233034"/>
                  <a:pt x="1720825" y="244451"/>
                </a:cubicBezTo>
                <a:lnTo>
                  <a:pt x="1720825" y="355379"/>
                </a:lnTo>
                <a:cubicBezTo>
                  <a:pt x="1720596" y="373280"/>
                  <a:pt x="1721510" y="386415"/>
                  <a:pt x="1723568" y="394783"/>
                </a:cubicBezTo>
                <a:cubicBezTo>
                  <a:pt x="1725625" y="403152"/>
                  <a:pt x="1730197" y="407291"/>
                  <a:pt x="1737284" y="407201"/>
                </a:cubicBezTo>
                <a:cubicBezTo>
                  <a:pt x="1741309" y="407151"/>
                  <a:pt x="1745450" y="406644"/>
                  <a:pt x="1749704" y="405680"/>
                </a:cubicBezTo>
                <a:cubicBezTo>
                  <a:pt x="1753959" y="404717"/>
                  <a:pt x="1757947" y="403601"/>
                  <a:pt x="1761667" y="402333"/>
                </a:cubicBezTo>
                <a:cubicBezTo>
                  <a:pt x="1764487" y="403766"/>
                  <a:pt x="1765859" y="407899"/>
                  <a:pt x="1765783" y="414732"/>
                </a:cubicBezTo>
                <a:cubicBezTo>
                  <a:pt x="1765706" y="421566"/>
                  <a:pt x="1763725" y="426156"/>
                  <a:pt x="1759839" y="428501"/>
                </a:cubicBezTo>
                <a:cubicBezTo>
                  <a:pt x="1729129" y="430479"/>
                  <a:pt x="1703108" y="434437"/>
                  <a:pt x="1681776" y="440373"/>
                </a:cubicBezTo>
                <a:cubicBezTo>
                  <a:pt x="1660444" y="446310"/>
                  <a:pt x="1648897" y="449658"/>
                  <a:pt x="1647134" y="450420"/>
                </a:cubicBezTo>
                <a:cubicBezTo>
                  <a:pt x="1645002" y="450077"/>
                  <a:pt x="1643327" y="449238"/>
                  <a:pt x="1642108" y="447905"/>
                </a:cubicBezTo>
                <a:cubicBezTo>
                  <a:pt x="1640889" y="446572"/>
                  <a:pt x="1640127" y="444972"/>
                  <a:pt x="1639822" y="443106"/>
                </a:cubicBezTo>
                <a:cubicBezTo>
                  <a:pt x="1640432" y="439303"/>
                  <a:pt x="1640890" y="435347"/>
                  <a:pt x="1641195" y="431240"/>
                </a:cubicBezTo>
                <a:cubicBezTo>
                  <a:pt x="1641500" y="427132"/>
                  <a:pt x="1641653" y="423785"/>
                  <a:pt x="1641653" y="421198"/>
                </a:cubicBezTo>
                <a:cubicBezTo>
                  <a:pt x="1641602" y="419347"/>
                  <a:pt x="1640941" y="417877"/>
                  <a:pt x="1639669" y="416786"/>
                </a:cubicBezTo>
                <a:cubicBezTo>
                  <a:pt x="1638398" y="415696"/>
                  <a:pt x="1636822" y="415138"/>
                  <a:pt x="1634941" y="415113"/>
                </a:cubicBezTo>
                <a:cubicBezTo>
                  <a:pt x="1623436" y="422986"/>
                  <a:pt x="1611361" y="429756"/>
                  <a:pt x="1598714" y="435423"/>
                </a:cubicBezTo>
                <a:cubicBezTo>
                  <a:pt x="1586067" y="441091"/>
                  <a:pt x="1570487" y="444057"/>
                  <a:pt x="1551973" y="444324"/>
                </a:cubicBezTo>
                <a:cubicBezTo>
                  <a:pt x="1526889" y="444312"/>
                  <a:pt x="1508695" y="437793"/>
                  <a:pt x="1497390" y="424765"/>
                </a:cubicBezTo>
                <a:cubicBezTo>
                  <a:pt x="1486085" y="411737"/>
                  <a:pt x="1480528" y="392267"/>
                  <a:pt x="1480718" y="366357"/>
                </a:cubicBezTo>
                <a:lnTo>
                  <a:pt x="1480718" y="262680"/>
                </a:lnTo>
                <a:cubicBezTo>
                  <a:pt x="1480871" y="247154"/>
                  <a:pt x="1479651" y="237041"/>
                  <a:pt x="1477061" y="232340"/>
                </a:cubicBezTo>
                <a:cubicBezTo>
                  <a:pt x="1474470" y="227639"/>
                  <a:pt x="1469593" y="224539"/>
                  <a:pt x="1462430" y="223039"/>
                </a:cubicBezTo>
                <a:lnTo>
                  <a:pt x="1454505" y="220602"/>
                </a:lnTo>
                <a:cubicBezTo>
                  <a:pt x="1452359" y="217590"/>
                  <a:pt x="1451470" y="213895"/>
                  <a:pt x="1451838" y="209516"/>
                </a:cubicBezTo>
                <a:cubicBezTo>
                  <a:pt x="1452207" y="205137"/>
                  <a:pt x="1453909" y="201745"/>
                  <a:pt x="1456944" y="199341"/>
                </a:cubicBezTo>
                <a:cubicBezTo>
                  <a:pt x="1467103" y="199036"/>
                  <a:pt x="1477260" y="198426"/>
                  <a:pt x="1487413" y="197512"/>
                </a:cubicBezTo>
                <a:cubicBezTo>
                  <a:pt x="1497566" y="196597"/>
                  <a:pt x="1507109" y="195378"/>
                  <a:pt x="1516041" y="193854"/>
                </a:cubicBezTo>
                <a:cubicBezTo>
                  <a:pt x="1525481" y="192089"/>
                  <a:pt x="1533855" y="189981"/>
                  <a:pt x="1541163" y="187530"/>
                </a:cubicBezTo>
                <a:cubicBezTo>
                  <a:pt x="1548471" y="185078"/>
                  <a:pt x="1552886" y="183732"/>
                  <a:pt x="1554409" y="183491"/>
                </a:cubicBezTo>
                <a:close/>
                <a:moveTo>
                  <a:pt x="765785" y="183491"/>
                </a:moveTo>
                <a:cubicBezTo>
                  <a:pt x="797578" y="184212"/>
                  <a:pt x="821748" y="192967"/>
                  <a:pt x="838297" y="209756"/>
                </a:cubicBezTo>
                <a:cubicBezTo>
                  <a:pt x="854845" y="226545"/>
                  <a:pt x="863170" y="247045"/>
                  <a:pt x="863270" y="271254"/>
                </a:cubicBezTo>
                <a:cubicBezTo>
                  <a:pt x="863536" y="277143"/>
                  <a:pt x="862242" y="281930"/>
                  <a:pt x="859388" y="285615"/>
                </a:cubicBezTo>
                <a:cubicBezTo>
                  <a:pt x="856534" y="289300"/>
                  <a:pt x="850520" y="291200"/>
                  <a:pt x="841348" y="291314"/>
                </a:cubicBezTo>
                <a:lnTo>
                  <a:pt x="724295" y="291314"/>
                </a:lnTo>
                <a:cubicBezTo>
                  <a:pt x="717520" y="291161"/>
                  <a:pt x="713223" y="291772"/>
                  <a:pt x="711405" y="293144"/>
                </a:cubicBezTo>
                <a:cubicBezTo>
                  <a:pt x="709588" y="294517"/>
                  <a:pt x="708800" y="297568"/>
                  <a:pt x="709041" y="302295"/>
                </a:cubicBezTo>
                <a:cubicBezTo>
                  <a:pt x="709079" y="326075"/>
                  <a:pt x="716325" y="346842"/>
                  <a:pt x="730777" y="364597"/>
                </a:cubicBezTo>
                <a:cubicBezTo>
                  <a:pt x="745230" y="382353"/>
                  <a:pt x="766661" y="391681"/>
                  <a:pt x="795070" y="392584"/>
                </a:cubicBezTo>
                <a:cubicBezTo>
                  <a:pt x="803861" y="393016"/>
                  <a:pt x="813376" y="391237"/>
                  <a:pt x="823613" y="387246"/>
                </a:cubicBezTo>
                <a:cubicBezTo>
                  <a:pt x="833851" y="383255"/>
                  <a:pt x="843213" y="374460"/>
                  <a:pt x="851700" y="360861"/>
                </a:cubicBezTo>
                <a:cubicBezTo>
                  <a:pt x="855290" y="360263"/>
                  <a:pt x="858767" y="361153"/>
                  <a:pt x="862130" y="363530"/>
                </a:cubicBezTo>
                <a:cubicBezTo>
                  <a:pt x="865494" y="365906"/>
                  <a:pt x="867296" y="369694"/>
                  <a:pt x="867537" y="374892"/>
                </a:cubicBezTo>
                <a:cubicBezTo>
                  <a:pt x="854457" y="400438"/>
                  <a:pt x="838138" y="418483"/>
                  <a:pt x="818582" y="429025"/>
                </a:cubicBezTo>
                <a:cubicBezTo>
                  <a:pt x="799025" y="439567"/>
                  <a:pt x="779799" y="444667"/>
                  <a:pt x="760904" y="444324"/>
                </a:cubicBezTo>
                <a:cubicBezTo>
                  <a:pt x="733426" y="444020"/>
                  <a:pt x="710276" y="438200"/>
                  <a:pt x="691455" y="426865"/>
                </a:cubicBezTo>
                <a:cubicBezTo>
                  <a:pt x="672634" y="415530"/>
                  <a:pt x="658386" y="400500"/>
                  <a:pt x="648711" y="381776"/>
                </a:cubicBezTo>
                <a:cubicBezTo>
                  <a:pt x="639035" y="363052"/>
                  <a:pt x="634177" y="342456"/>
                  <a:pt x="634137" y="319987"/>
                </a:cubicBezTo>
                <a:cubicBezTo>
                  <a:pt x="634857" y="280706"/>
                  <a:pt x="647270" y="248358"/>
                  <a:pt x="671374" y="222944"/>
                </a:cubicBezTo>
                <a:cubicBezTo>
                  <a:pt x="695478" y="197530"/>
                  <a:pt x="726948" y="184379"/>
                  <a:pt x="765785" y="183491"/>
                </a:cubicBezTo>
                <a:close/>
                <a:moveTo>
                  <a:pt x="3715979" y="174957"/>
                </a:moveTo>
                <a:cubicBezTo>
                  <a:pt x="3720851" y="174957"/>
                  <a:pt x="3724506" y="176760"/>
                  <a:pt x="3726943" y="180367"/>
                </a:cubicBezTo>
                <a:cubicBezTo>
                  <a:pt x="3726308" y="186446"/>
                  <a:pt x="3725749" y="191650"/>
                  <a:pt x="3725267" y="195978"/>
                </a:cubicBezTo>
                <a:cubicBezTo>
                  <a:pt x="3724785" y="200305"/>
                  <a:pt x="3724531" y="203833"/>
                  <a:pt x="3724505" y="206562"/>
                </a:cubicBezTo>
                <a:cubicBezTo>
                  <a:pt x="3724454" y="208654"/>
                  <a:pt x="3724861" y="210256"/>
                  <a:pt x="3725725" y="211368"/>
                </a:cubicBezTo>
                <a:cubicBezTo>
                  <a:pt x="3726589" y="212479"/>
                  <a:pt x="3728217" y="213336"/>
                  <a:pt x="3730607" y="213940"/>
                </a:cubicBezTo>
                <a:cubicBezTo>
                  <a:pt x="3738715" y="208142"/>
                  <a:pt x="3747540" y="201773"/>
                  <a:pt x="3757083" y="194833"/>
                </a:cubicBezTo>
                <a:cubicBezTo>
                  <a:pt x="3766625" y="187893"/>
                  <a:pt x="3777711" y="184113"/>
                  <a:pt x="3790340" y="183491"/>
                </a:cubicBezTo>
                <a:cubicBezTo>
                  <a:pt x="3798938" y="183542"/>
                  <a:pt x="3806583" y="186637"/>
                  <a:pt x="3813277" y="192778"/>
                </a:cubicBezTo>
                <a:cubicBezTo>
                  <a:pt x="3819969" y="198919"/>
                  <a:pt x="3823500" y="207800"/>
                  <a:pt x="3823869" y="219421"/>
                </a:cubicBezTo>
                <a:cubicBezTo>
                  <a:pt x="3823462" y="233326"/>
                  <a:pt x="3819398" y="243425"/>
                  <a:pt x="3811676" y="249718"/>
                </a:cubicBezTo>
                <a:cubicBezTo>
                  <a:pt x="3803955" y="256011"/>
                  <a:pt x="3795014" y="259107"/>
                  <a:pt x="3784854" y="259005"/>
                </a:cubicBezTo>
                <a:cubicBezTo>
                  <a:pt x="3780627" y="259005"/>
                  <a:pt x="3776598" y="258092"/>
                  <a:pt x="3772767" y="256265"/>
                </a:cubicBezTo>
                <a:cubicBezTo>
                  <a:pt x="3768935" y="254438"/>
                  <a:pt x="3765061" y="251697"/>
                  <a:pt x="3761143" y="248043"/>
                </a:cubicBezTo>
                <a:cubicBezTo>
                  <a:pt x="3754260" y="242474"/>
                  <a:pt x="3749094" y="238997"/>
                  <a:pt x="3745646" y="237615"/>
                </a:cubicBezTo>
                <a:cubicBezTo>
                  <a:pt x="3742198" y="236232"/>
                  <a:pt x="3739628" y="235648"/>
                  <a:pt x="3737936" y="235864"/>
                </a:cubicBezTo>
                <a:cubicBezTo>
                  <a:pt x="3733712" y="235940"/>
                  <a:pt x="3730709" y="239137"/>
                  <a:pt x="3728928" y="245455"/>
                </a:cubicBezTo>
                <a:cubicBezTo>
                  <a:pt x="3727147" y="251773"/>
                  <a:pt x="3726281" y="260755"/>
                  <a:pt x="3726332" y="272401"/>
                </a:cubicBezTo>
                <a:lnTo>
                  <a:pt x="3726332" y="366175"/>
                </a:lnTo>
                <a:cubicBezTo>
                  <a:pt x="3726014" y="386766"/>
                  <a:pt x="3727261" y="400087"/>
                  <a:pt x="3730073" y="406139"/>
                </a:cubicBezTo>
                <a:cubicBezTo>
                  <a:pt x="3732885" y="412191"/>
                  <a:pt x="3739170" y="415311"/>
                  <a:pt x="3748929" y="415502"/>
                </a:cubicBezTo>
                <a:lnTo>
                  <a:pt x="3768460" y="417334"/>
                </a:lnTo>
                <a:cubicBezTo>
                  <a:pt x="3770878" y="419606"/>
                  <a:pt x="3772056" y="423181"/>
                  <a:pt x="3771994" y="428057"/>
                </a:cubicBezTo>
                <a:cubicBezTo>
                  <a:pt x="3771931" y="432933"/>
                  <a:pt x="3770554" y="436508"/>
                  <a:pt x="3767861" y="438780"/>
                </a:cubicBezTo>
                <a:cubicBezTo>
                  <a:pt x="3753395" y="438176"/>
                  <a:pt x="3739586" y="437749"/>
                  <a:pt x="3726436" y="437501"/>
                </a:cubicBezTo>
                <a:cubicBezTo>
                  <a:pt x="3713285" y="437253"/>
                  <a:pt x="3699649" y="437133"/>
                  <a:pt x="3685528" y="437142"/>
                </a:cubicBezTo>
                <a:cubicBezTo>
                  <a:pt x="3672866" y="437133"/>
                  <a:pt x="3660277" y="437253"/>
                  <a:pt x="3647761" y="437501"/>
                </a:cubicBezTo>
                <a:cubicBezTo>
                  <a:pt x="3635245" y="437749"/>
                  <a:pt x="3623869" y="438176"/>
                  <a:pt x="3613633" y="438780"/>
                </a:cubicBezTo>
                <a:cubicBezTo>
                  <a:pt x="3610902" y="436508"/>
                  <a:pt x="3609505" y="432933"/>
                  <a:pt x="3609441" y="428057"/>
                </a:cubicBezTo>
                <a:cubicBezTo>
                  <a:pt x="3609378" y="423181"/>
                  <a:pt x="3610572" y="419606"/>
                  <a:pt x="3613023" y="417334"/>
                </a:cubicBezTo>
                <a:lnTo>
                  <a:pt x="3624605" y="416111"/>
                </a:lnTo>
                <a:cubicBezTo>
                  <a:pt x="3634346" y="415895"/>
                  <a:pt x="3640620" y="412673"/>
                  <a:pt x="3643427" y="406443"/>
                </a:cubicBezTo>
                <a:cubicBezTo>
                  <a:pt x="3646233" y="400214"/>
                  <a:pt x="3647478" y="386791"/>
                  <a:pt x="3647161" y="366175"/>
                </a:cubicBezTo>
                <a:lnTo>
                  <a:pt x="3647161" y="274178"/>
                </a:lnTo>
                <a:cubicBezTo>
                  <a:pt x="3647402" y="262350"/>
                  <a:pt x="3646919" y="253721"/>
                  <a:pt x="3645713" y="248289"/>
                </a:cubicBezTo>
                <a:cubicBezTo>
                  <a:pt x="3644506" y="242857"/>
                  <a:pt x="3641128" y="238492"/>
                  <a:pt x="3635578" y="235192"/>
                </a:cubicBezTo>
                <a:lnTo>
                  <a:pt x="3627044" y="229710"/>
                </a:lnTo>
                <a:cubicBezTo>
                  <a:pt x="3624910" y="227578"/>
                  <a:pt x="3623843" y="224532"/>
                  <a:pt x="3623843" y="220572"/>
                </a:cubicBezTo>
                <a:cubicBezTo>
                  <a:pt x="3623843" y="216613"/>
                  <a:pt x="3624910" y="213567"/>
                  <a:pt x="3627044" y="211435"/>
                </a:cubicBezTo>
                <a:cubicBezTo>
                  <a:pt x="3641834" y="207208"/>
                  <a:pt x="3657801" y="201652"/>
                  <a:pt x="3674945" y="194768"/>
                </a:cubicBezTo>
                <a:cubicBezTo>
                  <a:pt x="3692087" y="187885"/>
                  <a:pt x="3705766" y="181281"/>
                  <a:pt x="3715979" y="174957"/>
                </a:cubicBezTo>
                <a:close/>
                <a:moveTo>
                  <a:pt x="1887179" y="174957"/>
                </a:moveTo>
                <a:cubicBezTo>
                  <a:pt x="1892051" y="174957"/>
                  <a:pt x="1895705" y="176760"/>
                  <a:pt x="1898143" y="180367"/>
                </a:cubicBezTo>
                <a:cubicBezTo>
                  <a:pt x="1897508" y="186446"/>
                  <a:pt x="1896949" y="191650"/>
                  <a:pt x="1896467" y="195978"/>
                </a:cubicBezTo>
                <a:cubicBezTo>
                  <a:pt x="1895985" y="200305"/>
                  <a:pt x="1895731" y="203833"/>
                  <a:pt x="1895705" y="206562"/>
                </a:cubicBezTo>
                <a:cubicBezTo>
                  <a:pt x="1895654" y="208654"/>
                  <a:pt x="1896061" y="210256"/>
                  <a:pt x="1896925" y="211368"/>
                </a:cubicBezTo>
                <a:cubicBezTo>
                  <a:pt x="1897789" y="212479"/>
                  <a:pt x="1899416" y="213336"/>
                  <a:pt x="1901807" y="213940"/>
                </a:cubicBezTo>
                <a:cubicBezTo>
                  <a:pt x="1909915" y="208142"/>
                  <a:pt x="1918739" y="201773"/>
                  <a:pt x="1928283" y="194833"/>
                </a:cubicBezTo>
                <a:cubicBezTo>
                  <a:pt x="1937825" y="187893"/>
                  <a:pt x="1948911" y="184113"/>
                  <a:pt x="1961540" y="183491"/>
                </a:cubicBezTo>
                <a:cubicBezTo>
                  <a:pt x="1970138" y="183542"/>
                  <a:pt x="1977783" y="186637"/>
                  <a:pt x="1984477" y="192778"/>
                </a:cubicBezTo>
                <a:cubicBezTo>
                  <a:pt x="1991169" y="198919"/>
                  <a:pt x="1994700" y="207800"/>
                  <a:pt x="1995068" y="219421"/>
                </a:cubicBezTo>
                <a:cubicBezTo>
                  <a:pt x="1994662" y="233326"/>
                  <a:pt x="1990598" y="243425"/>
                  <a:pt x="1982876" y="249718"/>
                </a:cubicBezTo>
                <a:cubicBezTo>
                  <a:pt x="1975155" y="256011"/>
                  <a:pt x="1966214" y="259107"/>
                  <a:pt x="1956054" y="259005"/>
                </a:cubicBezTo>
                <a:cubicBezTo>
                  <a:pt x="1951827" y="259005"/>
                  <a:pt x="1947798" y="258092"/>
                  <a:pt x="1943967" y="256265"/>
                </a:cubicBezTo>
                <a:cubicBezTo>
                  <a:pt x="1940135" y="254438"/>
                  <a:pt x="1936261" y="251697"/>
                  <a:pt x="1932343" y="248043"/>
                </a:cubicBezTo>
                <a:cubicBezTo>
                  <a:pt x="1925460" y="242474"/>
                  <a:pt x="1920294" y="238997"/>
                  <a:pt x="1916846" y="237615"/>
                </a:cubicBezTo>
                <a:cubicBezTo>
                  <a:pt x="1913398" y="236232"/>
                  <a:pt x="1910828" y="235648"/>
                  <a:pt x="1909136" y="235864"/>
                </a:cubicBezTo>
                <a:cubicBezTo>
                  <a:pt x="1904912" y="235940"/>
                  <a:pt x="1901909" y="239137"/>
                  <a:pt x="1900128" y="245455"/>
                </a:cubicBezTo>
                <a:cubicBezTo>
                  <a:pt x="1898347" y="251773"/>
                  <a:pt x="1897481" y="260755"/>
                  <a:pt x="1897532" y="272401"/>
                </a:cubicBezTo>
                <a:lnTo>
                  <a:pt x="1897532" y="366175"/>
                </a:lnTo>
                <a:cubicBezTo>
                  <a:pt x="1897214" y="386766"/>
                  <a:pt x="1898461" y="400087"/>
                  <a:pt x="1901273" y="406139"/>
                </a:cubicBezTo>
                <a:cubicBezTo>
                  <a:pt x="1904085" y="412191"/>
                  <a:pt x="1910370" y="415311"/>
                  <a:pt x="1920129" y="415502"/>
                </a:cubicBezTo>
                <a:lnTo>
                  <a:pt x="1939660" y="417334"/>
                </a:lnTo>
                <a:cubicBezTo>
                  <a:pt x="1942078" y="419606"/>
                  <a:pt x="1943256" y="423181"/>
                  <a:pt x="1943194" y="428057"/>
                </a:cubicBezTo>
                <a:cubicBezTo>
                  <a:pt x="1943131" y="432933"/>
                  <a:pt x="1941754" y="436508"/>
                  <a:pt x="1939061" y="438780"/>
                </a:cubicBezTo>
                <a:cubicBezTo>
                  <a:pt x="1924595" y="438176"/>
                  <a:pt x="1910786" y="437749"/>
                  <a:pt x="1897636" y="437501"/>
                </a:cubicBezTo>
                <a:cubicBezTo>
                  <a:pt x="1884485" y="437253"/>
                  <a:pt x="1870849" y="437133"/>
                  <a:pt x="1856728" y="437142"/>
                </a:cubicBezTo>
                <a:cubicBezTo>
                  <a:pt x="1844066" y="437133"/>
                  <a:pt x="1831477" y="437253"/>
                  <a:pt x="1818961" y="437501"/>
                </a:cubicBezTo>
                <a:cubicBezTo>
                  <a:pt x="1806445" y="437749"/>
                  <a:pt x="1795069" y="438176"/>
                  <a:pt x="1784833" y="438780"/>
                </a:cubicBezTo>
                <a:cubicBezTo>
                  <a:pt x="1782102" y="436508"/>
                  <a:pt x="1780705" y="432933"/>
                  <a:pt x="1780641" y="428057"/>
                </a:cubicBezTo>
                <a:cubicBezTo>
                  <a:pt x="1780578" y="423181"/>
                  <a:pt x="1781772" y="419606"/>
                  <a:pt x="1784223" y="417334"/>
                </a:cubicBezTo>
                <a:lnTo>
                  <a:pt x="1795805" y="416111"/>
                </a:lnTo>
                <a:cubicBezTo>
                  <a:pt x="1805546" y="415895"/>
                  <a:pt x="1811820" y="412673"/>
                  <a:pt x="1814627" y="406443"/>
                </a:cubicBezTo>
                <a:cubicBezTo>
                  <a:pt x="1817433" y="400214"/>
                  <a:pt x="1818678" y="386791"/>
                  <a:pt x="1818361" y="366175"/>
                </a:cubicBezTo>
                <a:lnTo>
                  <a:pt x="1818361" y="274178"/>
                </a:lnTo>
                <a:cubicBezTo>
                  <a:pt x="1818602" y="262350"/>
                  <a:pt x="1818119" y="253721"/>
                  <a:pt x="1816913" y="248289"/>
                </a:cubicBezTo>
                <a:cubicBezTo>
                  <a:pt x="1815706" y="242857"/>
                  <a:pt x="1812328" y="238492"/>
                  <a:pt x="1806778" y="235192"/>
                </a:cubicBezTo>
                <a:lnTo>
                  <a:pt x="1798244" y="229710"/>
                </a:lnTo>
                <a:cubicBezTo>
                  <a:pt x="1796110" y="227578"/>
                  <a:pt x="1795043" y="224532"/>
                  <a:pt x="1795043" y="220572"/>
                </a:cubicBezTo>
                <a:cubicBezTo>
                  <a:pt x="1795043" y="216613"/>
                  <a:pt x="1796110" y="213567"/>
                  <a:pt x="1798244" y="211435"/>
                </a:cubicBezTo>
                <a:cubicBezTo>
                  <a:pt x="1813034" y="207208"/>
                  <a:pt x="1829001" y="201652"/>
                  <a:pt x="1846144" y="194768"/>
                </a:cubicBezTo>
                <a:cubicBezTo>
                  <a:pt x="1863287" y="187885"/>
                  <a:pt x="1876966" y="181281"/>
                  <a:pt x="1887179" y="174957"/>
                </a:cubicBezTo>
                <a:close/>
                <a:moveTo>
                  <a:pt x="991829" y="174957"/>
                </a:moveTo>
                <a:cubicBezTo>
                  <a:pt x="996701" y="174957"/>
                  <a:pt x="1000356" y="176760"/>
                  <a:pt x="1002793" y="180367"/>
                </a:cubicBezTo>
                <a:cubicBezTo>
                  <a:pt x="1002158" y="186446"/>
                  <a:pt x="1001599" y="191650"/>
                  <a:pt x="1001117" y="195978"/>
                </a:cubicBezTo>
                <a:cubicBezTo>
                  <a:pt x="1000635" y="200305"/>
                  <a:pt x="1000381" y="203833"/>
                  <a:pt x="1000356" y="206562"/>
                </a:cubicBezTo>
                <a:cubicBezTo>
                  <a:pt x="1000304" y="208654"/>
                  <a:pt x="1000711" y="210256"/>
                  <a:pt x="1001575" y="211368"/>
                </a:cubicBezTo>
                <a:cubicBezTo>
                  <a:pt x="1002439" y="212479"/>
                  <a:pt x="1004067" y="213336"/>
                  <a:pt x="1006457" y="213940"/>
                </a:cubicBezTo>
                <a:cubicBezTo>
                  <a:pt x="1014565" y="208142"/>
                  <a:pt x="1023390" y="201773"/>
                  <a:pt x="1032933" y="194833"/>
                </a:cubicBezTo>
                <a:cubicBezTo>
                  <a:pt x="1042476" y="187893"/>
                  <a:pt x="1053562" y="184113"/>
                  <a:pt x="1066190" y="183491"/>
                </a:cubicBezTo>
                <a:cubicBezTo>
                  <a:pt x="1074788" y="183542"/>
                  <a:pt x="1082434" y="186637"/>
                  <a:pt x="1089127" y="192778"/>
                </a:cubicBezTo>
                <a:cubicBezTo>
                  <a:pt x="1095819" y="198919"/>
                  <a:pt x="1099350" y="207800"/>
                  <a:pt x="1099718" y="219421"/>
                </a:cubicBezTo>
                <a:cubicBezTo>
                  <a:pt x="1099312" y="233326"/>
                  <a:pt x="1095248" y="243425"/>
                  <a:pt x="1087527" y="249718"/>
                </a:cubicBezTo>
                <a:cubicBezTo>
                  <a:pt x="1079805" y="256011"/>
                  <a:pt x="1070864" y="259107"/>
                  <a:pt x="1060704" y="259005"/>
                </a:cubicBezTo>
                <a:cubicBezTo>
                  <a:pt x="1056477" y="259005"/>
                  <a:pt x="1052448" y="258092"/>
                  <a:pt x="1048617" y="256265"/>
                </a:cubicBezTo>
                <a:cubicBezTo>
                  <a:pt x="1044785" y="254438"/>
                  <a:pt x="1040911" y="251697"/>
                  <a:pt x="1036993" y="248043"/>
                </a:cubicBezTo>
                <a:cubicBezTo>
                  <a:pt x="1030110" y="242474"/>
                  <a:pt x="1024944" y="238997"/>
                  <a:pt x="1021496" y="237615"/>
                </a:cubicBezTo>
                <a:cubicBezTo>
                  <a:pt x="1018048" y="236232"/>
                  <a:pt x="1015478" y="235648"/>
                  <a:pt x="1013786" y="235864"/>
                </a:cubicBezTo>
                <a:cubicBezTo>
                  <a:pt x="1009562" y="235940"/>
                  <a:pt x="1006559" y="239137"/>
                  <a:pt x="1004778" y="245455"/>
                </a:cubicBezTo>
                <a:cubicBezTo>
                  <a:pt x="1002997" y="251773"/>
                  <a:pt x="1002132" y="260755"/>
                  <a:pt x="1002182" y="272401"/>
                </a:cubicBezTo>
                <a:lnTo>
                  <a:pt x="1002182" y="366175"/>
                </a:lnTo>
                <a:cubicBezTo>
                  <a:pt x="1001864" y="386766"/>
                  <a:pt x="1003111" y="400087"/>
                  <a:pt x="1005923" y="406139"/>
                </a:cubicBezTo>
                <a:cubicBezTo>
                  <a:pt x="1008735" y="412191"/>
                  <a:pt x="1015020" y="415311"/>
                  <a:pt x="1024779" y="415502"/>
                </a:cubicBezTo>
                <a:lnTo>
                  <a:pt x="1044310" y="417334"/>
                </a:lnTo>
                <a:cubicBezTo>
                  <a:pt x="1046728" y="419606"/>
                  <a:pt x="1047906" y="423181"/>
                  <a:pt x="1047844" y="428057"/>
                </a:cubicBezTo>
                <a:cubicBezTo>
                  <a:pt x="1047782" y="432933"/>
                  <a:pt x="1046404" y="436508"/>
                  <a:pt x="1043711" y="438780"/>
                </a:cubicBezTo>
                <a:cubicBezTo>
                  <a:pt x="1029245" y="438176"/>
                  <a:pt x="1015436" y="437749"/>
                  <a:pt x="1002286" y="437501"/>
                </a:cubicBezTo>
                <a:cubicBezTo>
                  <a:pt x="989136" y="437253"/>
                  <a:pt x="975500" y="437133"/>
                  <a:pt x="961379" y="437142"/>
                </a:cubicBezTo>
                <a:cubicBezTo>
                  <a:pt x="948716" y="437133"/>
                  <a:pt x="936127" y="437253"/>
                  <a:pt x="923611" y="437501"/>
                </a:cubicBezTo>
                <a:cubicBezTo>
                  <a:pt x="911095" y="437749"/>
                  <a:pt x="899719" y="438176"/>
                  <a:pt x="889483" y="438780"/>
                </a:cubicBezTo>
                <a:cubicBezTo>
                  <a:pt x="886752" y="436508"/>
                  <a:pt x="885355" y="432933"/>
                  <a:pt x="885292" y="428057"/>
                </a:cubicBezTo>
                <a:cubicBezTo>
                  <a:pt x="885228" y="423181"/>
                  <a:pt x="886422" y="419606"/>
                  <a:pt x="888873" y="417334"/>
                </a:cubicBezTo>
                <a:lnTo>
                  <a:pt x="900456" y="416111"/>
                </a:lnTo>
                <a:cubicBezTo>
                  <a:pt x="910196" y="415895"/>
                  <a:pt x="916470" y="412673"/>
                  <a:pt x="919277" y="406443"/>
                </a:cubicBezTo>
                <a:cubicBezTo>
                  <a:pt x="922084" y="400214"/>
                  <a:pt x="923328" y="386791"/>
                  <a:pt x="923011" y="366175"/>
                </a:cubicBezTo>
                <a:lnTo>
                  <a:pt x="923011" y="274178"/>
                </a:lnTo>
                <a:cubicBezTo>
                  <a:pt x="923252" y="262350"/>
                  <a:pt x="922769" y="253721"/>
                  <a:pt x="921563" y="248289"/>
                </a:cubicBezTo>
                <a:cubicBezTo>
                  <a:pt x="920356" y="242857"/>
                  <a:pt x="916978" y="238492"/>
                  <a:pt x="911428" y="235192"/>
                </a:cubicBezTo>
                <a:lnTo>
                  <a:pt x="902894" y="229710"/>
                </a:lnTo>
                <a:cubicBezTo>
                  <a:pt x="900760" y="227578"/>
                  <a:pt x="899694" y="224532"/>
                  <a:pt x="899694" y="220572"/>
                </a:cubicBezTo>
                <a:cubicBezTo>
                  <a:pt x="899694" y="216613"/>
                  <a:pt x="900760" y="213567"/>
                  <a:pt x="902894" y="211435"/>
                </a:cubicBezTo>
                <a:cubicBezTo>
                  <a:pt x="917684" y="207208"/>
                  <a:pt x="933651" y="201652"/>
                  <a:pt x="950795" y="194768"/>
                </a:cubicBezTo>
                <a:cubicBezTo>
                  <a:pt x="967938" y="187885"/>
                  <a:pt x="981616" y="181281"/>
                  <a:pt x="991829" y="174957"/>
                </a:cubicBezTo>
                <a:close/>
                <a:moveTo>
                  <a:pt x="1214944" y="171909"/>
                </a:moveTo>
                <a:cubicBezTo>
                  <a:pt x="1217189" y="171604"/>
                  <a:pt x="1219549" y="172061"/>
                  <a:pt x="1222024" y="173280"/>
                </a:cubicBezTo>
                <a:cubicBezTo>
                  <a:pt x="1224499" y="174499"/>
                  <a:pt x="1226403" y="176481"/>
                  <a:pt x="1227736" y="179224"/>
                </a:cubicBezTo>
                <a:cubicBezTo>
                  <a:pt x="1227151" y="182881"/>
                  <a:pt x="1226795" y="186387"/>
                  <a:pt x="1226668" y="189739"/>
                </a:cubicBezTo>
                <a:cubicBezTo>
                  <a:pt x="1226541" y="193092"/>
                  <a:pt x="1226490" y="196293"/>
                  <a:pt x="1226515" y="199341"/>
                </a:cubicBezTo>
                <a:cubicBezTo>
                  <a:pt x="1226566" y="201526"/>
                  <a:pt x="1227075" y="203404"/>
                  <a:pt x="1228042" y="204974"/>
                </a:cubicBezTo>
                <a:cubicBezTo>
                  <a:pt x="1229009" y="206544"/>
                  <a:pt x="1230128" y="207496"/>
                  <a:pt x="1231401" y="207831"/>
                </a:cubicBezTo>
                <a:cubicBezTo>
                  <a:pt x="1240621" y="202823"/>
                  <a:pt x="1251777" y="197626"/>
                  <a:pt x="1264868" y="192238"/>
                </a:cubicBezTo>
                <a:cubicBezTo>
                  <a:pt x="1277959" y="186850"/>
                  <a:pt x="1292623" y="183935"/>
                  <a:pt x="1308860" y="183491"/>
                </a:cubicBezTo>
                <a:cubicBezTo>
                  <a:pt x="1341441" y="184224"/>
                  <a:pt x="1366780" y="195389"/>
                  <a:pt x="1384878" y="216986"/>
                </a:cubicBezTo>
                <a:cubicBezTo>
                  <a:pt x="1402977" y="238583"/>
                  <a:pt x="1412165" y="266214"/>
                  <a:pt x="1412443" y="299878"/>
                </a:cubicBezTo>
                <a:cubicBezTo>
                  <a:pt x="1411785" y="343250"/>
                  <a:pt x="1398028" y="377996"/>
                  <a:pt x="1371171" y="404118"/>
                </a:cubicBezTo>
                <a:cubicBezTo>
                  <a:pt x="1344315" y="430239"/>
                  <a:pt x="1308310" y="443641"/>
                  <a:pt x="1263157" y="444324"/>
                </a:cubicBezTo>
                <a:cubicBezTo>
                  <a:pt x="1258614" y="444324"/>
                  <a:pt x="1253653" y="444171"/>
                  <a:pt x="1248271" y="443867"/>
                </a:cubicBezTo>
                <a:cubicBezTo>
                  <a:pt x="1242889" y="443562"/>
                  <a:pt x="1238691" y="443105"/>
                  <a:pt x="1235675" y="442495"/>
                </a:cubicBezTo>
                <a:cubicBezTo>
                  <a:pt x="1232889" y="442964"/>
                  <a:pt x="1230675" y="444461"/>
                  <a:pt x="1229034" y="446985"/>
                </a:cubicBezTo>
                <a:cubicBezTo>
                  <a:pt x="1227393" y="449509"/>
                  <a:pt x="1226553" y="453898"/>
                  <a:pt x="1226515" y="460150"/>
                </a:cubicBezTo>
                <a:lnTo>
                  <a:pt x="1226515" y="520420"/>
                </a:lnTo>
                <a:cubicBezTo>
                  <a:pt x="1226197" y="541004"/>
                  <a:pt x="1227444" y="554321"/>
                  <a:pt x="1230255" y="560371"/>
                </a:cubicBezTo>
                <a:cubicBezTo>
                  <a:pt x="1233067" y="566421"/>
                  <a:pt x="1239352" y="569541"/>
                  <a:pt x="1249111" y="569731"/>
                </a:cubicBezTo>
                <a:lnTo>
                  <a:pt x="1269862" y="571563"/>
                </a:lnTo>
                <a:cubicBezTo>
                  <a:pt x="1272281" y="573835"/>
                  <a:pt x="1273459" y="577410"/>
                  <a:pt x="1273397" y="582286"/>
                </a:cubicBezTo>
                <a:cubicBezTo>
                  <a:pt x="1273335" y="587162"/>
                  <a:pt x="1271957" y="590737"/>
                  <a:pt x="1269263" y="593009"/>
                </a:cubicBezTo>
                <a:cubicBezTo>
                  <a:pt x="1254212" y="592404"/>
                  <a:pt x="1240048" y="591978"/>
                  <a:pt x="1226771" y="591730"/>
                </a:cubicBezTo>
                <a:cubicBezTo>
                  <a:pt x="1213493" y="591482"/>
                  <a:pt x="1199807" y="591362"/>
                  <a:pt x="1185711" y="591370"/>
                </a:cubicBezTo>
                <a:cubicBezTo>
                  <a:pt x="1172338" y="591362"/>
                  <a:pt x="1159647" y="591482"/>
                  <a:pt x="1147639" y="591730"/>
                </a:cubicBezTo>
                <a:cubicBezTo>
                  <a:pt x="1135631" y="591978"/>
                  <a:pt x="1124153" y="592404"/>
                  <a:pt x="1113206" y="593009"/>
                </a:cubicBezTo>
                <a:cubicBezTo>
                  <a:pt x="1110475" y="590737"/>
                  <a:pt x="1109078" y="587162"/>
                  <a:pt x="1109015" y="582286"/>
                </a:cubicBezTo>
                <a:cubicBezTo>
                  <a:pt x="1108951" y="577410"/>
                  <a:pt x="1110145" y="573835"/>
                  <a:pt x="1112596" y="571563"/>
                </a:cubicBezTo>
                <a:lnTo>
                  <a:pt x="1124788" y="570340"/>
                </a:lnTo>
                <a:cubicBezTo>
                  <a:pt x="1134529" y="570124"/>
                  <a:pt x="1140803" y="566903"/>
                  <a:pt x="1143609" y="560675"/>
                </a:cubicBezTo>
                <a:cubicBezTo>
                  <a:pt x="1146416" y="554448"/>
                  <a:pt x="1147661" y="541030"/>
                  <a:pt x="1147343" y="520420"/>
                </a:cubicBezTo>
                <a:lnTo>
                  <a:pt x="1147343" y="273102"/>
                </a:lnTo>
                <a:cubicBezTo>
                  <a:pt x="1147585" y="261266"/>
                  <a:pt x="1147102" y="252630"/>
                  <a:pt x="1145895" y="247194"/>
                </a:cubicBezTo>
                <a:cubicBezTo>
                  <a:pt x="1144689" y="241759"/>
                  <a:pt x="1141311" y="237390"/>
                  <a:pt x="1135761" y="234088"/>
                </a:cubicBezTo>
                <a:lnTo>
                  <a:pt x="1127227" y="228601"/>
                </a:lnTo>
                <a:cubicBezTo>
                  <a:pt x="1125093" y="226468"/>
                  <a:pt x="1124026" y="223420"/>
                  <a:pt x="1124026" y="219457"/>
                </a:cubicBezTo>
                <a:cubicBezTo>
                  <a:pt x="1124026" y="215495"/>
                  <a:pt x="1125093" y="212447"/>
                  <a:pt x="1127227" y="210313"/>
                </a:cubicBezTo>
                <a:cubicBezTo>
                  <a:pt x="1135861" y="207751"/>
                  <a:pt x="1145880" y="204206"/>
                  <a:pt x="1157285" y="199679"/>
                </a:cubicBezTo>
                <a:cubicBezTo>
                  <a:pt x="1168690" y="195152"/>
                  <a:pt x="1179654" y="190388"/>
                  <a:pt x="1190177" y="185387"/>
                </a:cubicBezTo>
                <a:cubicBezTo>
                  <a:pt x="1200700" y="180386"/>
                  <a:pt x="1208955" y="175893"/>
                  <a:pt x="1214944" y="171909"/>
                </a:cubicBezTo>
                <a:close/>
                <a:moveTo>
                  <a:pt x="2445279" y="59666"/>
                </a:moveTo>
                <a:cubicBezTo>
                  <a:pt x="2431515" y="59310"/>
                  <a:pt x="2423051" y="61242"/>
                  <a:pt x="2419886" y="65461"/>
                </a:cubicBezTo>
                <a:cubicBezTo>
                  <a:pt x="2416721" y="69679"/>
                  <a:pt x="2415425" y="78320"/>
                  <a:pt x="2415997" y="91382"/>
                </a:cubicBezTo>
                <a:lnTo>
                  <a:pt x="2415997" y="192017"/>
                </a:lnTo>
                <a:cubicBezTo>
                  <a:pt x="2415362" y="199666"/>
                  <a:pt x="2416785" y="204494"/>
                  <a:pt x="2420267" y="206502"/>
                </a:cubicBezTo>
                <a:cubicBezTo>
                  <a:pt x="2423750" y="208510"/>
                  <a:pt x="2433104" y="209374"/>
                  <a:pt x="2448329" y="209094"/>
                </a:cubicBezTo>
                <a:cubicBezTo>
                  <a:pt x="2474282" y="208459"/>
                  <a:pt x="2492837" y="201343"/>
                  <a:pt x="2503997" y="187747"/>
                </a:cubicBezTo>
                <a:cubicBezTo>
                  <a:pt x="2515155" y="174152"/>
                  <a:pt x="2520595" y="157887"/>
                  <a:pt x="2520315" y="138955"/>
                </a:cubicBezTo>
                <a:cubicBezTo>
                  <a:pt x="2519819" y="112437"/>
                  <a:pt x="2512575" y="92589"/>
                  <a:pt x="2498582" y="79412"/>
                </a:cubicBezTo>
                <a:cubicBezTo>
                  <a:pt x="2484589" y="66235"/>
                  <a:pt x="2466822" y="59653"/>
                  <a:pt x="2445279" y="59666"/>
                </a:cubicBezTo>
                <a:close/>
                <a:moveTo>
                  <a:pt x="2442839" y="31701"/>
                </a:moveTo>
                <a:cubicBezTo>
                  <a:pt x="2471969" y="31650"/>
                  <a:pt x="2496668" y="33423"/>
                  <a:pt x="2516938" y="37020"/>
                </a:cubicBezTo>
                <a:cubicBezTo>
                  <a:pt x="2537209" y="40617"/>
                  <a:pt x="2553967" y="46342"/>
                  <a:pt x="2567214" y="54194"/>
                </a:cubicBezTo>
                <a:cubicBezTo>
                  <a:pt x="2580423" y="62103"/>
                  <a:pt x="2590701" y="72491"/>
                  <a:pt x="2598049" y="85361"/>
                </a:cubicBezTo>
                <a:cubicBezTo>
                  <a:pt x="2605395" y="98231"/>
                  <a:pt x="2609126" y="113656"/>
                  <a:pt x="2609240" y="131636"/>
                </a:cubicBezTo>
                <a:cubicBezTo>
                  <a:pt x="2608823" y="148615"/>
                  <a:pt x="2604853" y="162433"/>
                  <a:pt x="2597330" y="173087"/>
                </a:cubicBezTo>
                <a:cubicBezTo>
                  <a:pt x="2589807" y="183742"/>
                  <a:pt x="2581237" y="191821"/>
                  <a:pt x="2571617" y="197325"/>
                </a:cubicBezTo>
                <a:cubicBezTo>
                  <a:pt x="2561999" y="202829"/>
                  <a:pt x="2553837" y="206346"/>
                  <a:pt x="2547131" y="207874"/>
                </a:cubicBezTo>
                <a:cubicBezTo>
                  <a:pt x="2543958" y="208497"/>
                  <a:pt x="2541165" y="209384"/>
                  <a:pt x="2538753" y="210537"/>
                </a:cubicBezTo>
                <a:cubicBezTo>
                  <a:pt x="2536341" y="211690"/>
                  <a:pt x="2535071" y="213033"/>
                  <a:pt x="2534943" y="214565"/>
                </a:cubicBezTo>
                <a:cubicBezTo>
                  <a:pt x="2534957" y="215489"/>
                  <a:pt x="2535693" y="216376"/>
                  <a:pt x="2537154" y="217224"/>
                </a:cubicBezTo>
                <a:cubicBezTo>
                  <a:pt x="2538614" y="218073"/>
                  <a:pt x="2540722" y="218807"/>
                  <a:pt x="2543476" y="219428"/>
                </a:cubicBezTo>
                <a:cubicBezTo>
                  <a:pt x="2568221" y="224468"/>
                  <a:pt x="2589083" y="235228"/>
                  <a:pt x="2606062" y="251711"/>
                </a:cubicBezTo>
                <a:cubicBezTo>
                  <a:pt x="2623040" y="268193"/>
                  <a:pt x="2632025" y="291160"/>
                  <a:pt x="2633015" y="320611"/>
                </a:cubicBezTo>
                <a:cubicBezTo>
                  <a:pt x="2632710" y="348590"/>
                  <a:pt x="2625705" y="371001"/>
                  <a:pt x="2612001" y="387844"/>
                </a:cubicBezTo>
                <a:cubicBezTo>
                  <a:pt x="2598295" y="404688"/>
                  <a:pt x="2581545" y="416416"/>
                  <a:pt x="2561749" y="423029"/>
                </a:cubicBezTo>
                <a:cubicBezTo>
                  <a:pt x="2542220" y="429514"/>
                  <a:pt x="2521847" y="433719"/>
                  <a:pt x="2500628" y="435644"/>
                </a:cubicBezTo>
                <a:cubicBezTo>
                  <a:pt x="2479409" y="437569"/>
                  <a:pt x="2459332" y="438430"/>
                  <a:pt x="2440397" y="438228"/>
                </a:cubicBezTo>
                <a:cubicBezTo>
                  <a:pt x="2429278" y="438126"/>
                  <a:pt x="2418279" y="437721"/>
                  <a:pt x="2407401" y="437011"/>
                </a:cubicBezTo>
                <a:cubicBezTo>
                  <a:pt x="2396522" y="436301"/>
                  <a:pt x="2386597" y="435894"/>
                  <a:pt x="2377627" y="435789"/>
                </a:cubicBezTo>
                <a:cubicBezTo>
                  <a:pt x="2362807" y="435789"/>
                  <a:pt x="2347679" y="435942"/>
                  <a:pt x="2332243" y="436247"/>
                </a:cubicBezTo>
                <a:cubicBezTo>
                  <a:pt x="2316807" y="436552"/>
                  <a:pt x="2300453" y="437009"/>
                  <a:pt x="2283181" y="437620"/>
                </a:cubicBezTo>
                <a:cubicBezTo>
                  <a:pt x="2280742" y="435251"/>
                  <a:pt x="2279523" y="431477"/>
                  <a:pt x="2279523" y="426298"/>
                </a:cubicBezTo>
                <a:cubicBezTo>
                  <a:pt x="2279523" y="421119"/>
                  <a:pt x="2280742" y="417803"/>
                  <a:pt x="2283181" y="416352"/>
                </a:cubicBezTo>
                <a:lnTo>
                  <a:pt x="2300859" y="412700"/>
                </a:lnTo>
                <a:cubicBezTo>
                  <a:pt x="2309879" y="411190"/>
                  <a:pt x="2316629" y="408856"/>
                  <a:pt x="2321111" y="405698"/>
                </a:cubicBezTo>
                <a:cubicBezTo>
                  <a:pt x="2325593" y="402539"/>
                  <a:pt x="2328551" y="396636"/>
                  <a:pt x="2329984" y="387989"/>
                </a:cubicBezTo>
                <a:cubicBezTo>
                  <a:pt x="2331418" y="379342"/>
                  <a:pt x="2332073" y="366031"/>
                  <a:pt x="2331949" y="348055"/>
                </a:cubicBezTo>
                <a:lnTo>
                  <a:pt x="2331949" y="132856"/>
                </a:lnTo>
                <a:cubicBezTo>
                  <a:pt x="2332091" y="112650"/>
                  <a:pt x="2331670" y="97628"/>
                  <a:pt x="2330684" y="87790"/>
                </a:cubicBezTo>
                <a:cubicBezTo>
                  <a:pt x="2329698" y="77953"/>
                  <a:pt x="2327290" y="71334"/>
                  <a:pt x="2323459" y="67935"/>
                </a:cubicBezTo>
                <a:cubicBezTo>
                  <a:pt x="2319629" y="64535"/>
                  <a:pt x="2313518" y="62389"/>
                  <a:pt x="2305126" y="61497"/>
                </a:cubicBezTo>
                <a:lnTo>
                  <a:pt x="2288667" y="59058"/>
                </a:lnTo>
                <a:cubicBezTo>
                  <a:pt x="2285797" y="56854"/>
                  <a:pt x="2284374" y="52903"/>
                  <a:pt x="2284400" y="47203"/>
                </a:cubicBezTo>
                <a:cubicBezTo>
                  <a:pt x="2284425" y="41504"/>
                  <a:pt x="2286660" y="38160"/>
                  <a:pt x="2291105" y="37172"/>
                </a:cubicBezTo>
                <a:cubicBezTo>
                  <a:pt x="2313885" y="35614"/>
                  <a:pt x="2337347" y="34322"/>
                  <a:pt x="2361488" y="33296"/>
                </a:cubicBezTo>
                <a:cubicBezTo>
                  <a:pt x="2385631" y="32270"/>
                  <a:pt x="2412747" y="31739"/>
                  <a:pt x="2442839" y="31701"/>
                </a:cubicBezTo>
                <a:close/>
                <a:moveTo>
                  <a:pt x="160300" y="23776"/>
                </a:moveTo>
                <a:cubicBezTo>
                  <a:pt x="170480" y="23725"/>
                  <a:pt x="181533" y="24434"/>
                  <a:pt x="193457" y="25904"/>
                </a:cubicBezTo>
                <a:cubicBezTo>
                  <a:pt x="205381" y="27373"/>
                  <a:pt x="217491" y="29906"/>
                  <a:pt x="229786" y="33503"/>
                </a:cubicBezTo>
                <a:cubicBezTo>
                  <a:pt x="233656" y="34693"/>
                  <a:pt x="237184" y="35656"/>
                  <a:pt x="240369" y="36391"/>
                </a:cubicBezTo>
                <a:cubicBezTo>
                  <a:pt x="243553" y="37125"/>
                  <a:pt x="246928" y="37784"/>
                  <a:pt x="250494" y="38366"/>
                </a:cubicBezTo>
                <a:cubicBezTo>
                  <a:pt x="253082" y="45296"/>
                  <a:pt x="255518" y="56386"/>
                  <a:pt x="257802" y="71638"/>
                </a:cubicBezTo>
                <a:cubicBezTo>
                  <a:pt x="260086" y="86889"/>
                  <a:pt x="261304" y="104849"/>
                  <a:pt x="261457" y="125517"/>
                </a:cubicBezTo>
                <a:cubicBezTo>
                  <a:pt x="259477" y="129175"/>
                  <a:pt x="255823" y="131157"/>
                  <a:pt x="250494" y="131461"/>
                </a:cubicBezTo>
                <a:cubicBezTo>
                  <a:pt x="245165" y="131766"/>
                  <a:pt x="240901" y="130394"/>
                  <a:pt x="237704" y="127346"/>
                </a:cubicBezTo>
                <a:cubicBezTo>
                  <a:pt x="234264" y="116623"/>
                  <a:pt x="229030" y="105482"/>
                  <a:pt x="222002" y="93924"/>
                </a:cubicBezTo>
                <a:cubicBezTo>
                  <a:pt x="214974" y="82366"/>
                  <a:pt x="206081" y="72535"/>
                  <a:pt x="195324" y="64432"/>
                </a:cubicBezTo>
                <a:cubicBezTo>
                  <a:pt x="184566" y="56329"/>
                  <a:pt x="171875" y="52099"/>
                  <a:pt x="157249" y="51741"/>
                </a:cubicBezTo>
                <a:cubicBezTo>
                  <a:pt x="137040" y="52198"/>
                  <a:pt x="121636" y="57838"/>
                  <a:pt x="111036" y="68660"/>
                </a:cubicBezTo>
                <a:cubicBezTo>
                  <a:pt x="100436" y="79482"/>
                  <a:pt x="95098" y="92744"/>
                  <a:pt x="95022" y="108444"/>
                </a:cubicBezTo>
                <a:cubicBezTo>
                  <a:pt x="95428" y="122620"/>
                  <a:pt x="100868" y="135730"/>
                  <a:pt x="111341" y="147772"/>
                </a:cubicBezTo>
                <a:cubicBezTo>
                  <a:pt x="121814" y="159814"/>
                  <a:pt x="134880" y="169874"/>
                  <a:pt x="150538" y="177953"/>
                </a:cubicBezTo>
                <a:lnTo>
                  <a:pt x="190803" y="199294"/>
                </a:lnTo>
                <a:cubicBezTo>
                  <a:pt x="203752" y="205899"/>
                  <a:pt x="216769" y="214503"/>
                  <a:pt x="229853" y="225106"/>
                </a:cubicBezTo>
                <a:cubicBezTo>
                  <a:pt x="242936" y="235708"/>
                  <a:pt x="253922" y="248919"/>
                  <a:pt x="262810" y="264738"/>
                </a:cubicBezTo>
                <a:cubicBezTo>
                  <a:pt x="271697" y="280557"/>
                  <a:pt x="276321" y="299595"/>
                  <a:pt x="276682" y="321850"/>
                </a:cubicBezTo>
                <a:cubicBezTo>
                  <a:pt x="276038" y="359815"/>
                  <a:pt x="261949" y="389805"/>
                  <a:pt x="234415" y="411820"/>
                </a:cubicBezTo>
                <a:cubicBezTo>
                  <a:pt x="206882" y="433835"/>
                  <a:pt x="169772" y="445076"/>
                  <a:pt x="123085" y="445543"/>
                </a:cubicBezTo>
                <a:cubicBezTo>
                  <a:pt x="95035" y="445036"/>
                  <a:pt x="72361" y="442098"/>
                  <a:pt x="55063" y="436728"/>
                </a:cubicBezTo>
                <a:cubicBezTo>
                  <a:pt x="37765" y="431357"/>
                  <a:pt x="25913" y="426595"/>
                  <a:pt x="19507" y="422441"/>
                </a:cubicBezTo>
                <a:cubicBezTo>
                  <a:pt x="13627" y="415055"/>
                  <a:pt x="8928" y="402102"/>
                  <a:pt x="5410" y="383583"/>
                </a:cubicBezTo>
                <a:cubicBezTo>
                  <a:pt x="1892" y="365064"/>
                  <a:pt x="89" y="345096"/>
                  <a:pt x="0" y="323679"/>
                </a:cubicBezTo>
                <a:cubicBezTo>
                  <a:pt x="2528" y="319716"/>
                  <a:pt x="6312" y="317582"/>
                  <a:pt x="11353" y="317277"/>
                </a:cubicBezTo>
                <a:cubicBezTo>
                  <a:pt x="16395" y="316972"/>
                  <a:pt x="20331" y="318496"/>
                  <a:pt x="23161" y="321850"/>
                </a:cubicBezTo>
                <a:cubicBezTo>
                  <a:pt x="27329" y="335508"/>
                  <a:pt x="34352" y="349653"/>
                  <a:pt x="44229" y="364282"/>
                </a:cubicBezTo>
                <a:cubicBezTo>
                  <a:pt x="54106" y="378912"/>
                  <a:pt x="66186" y="391340"/>
                  <a:pt x="80468" y="401566"/>
                </a:cubicBezTo>
                <a:cubicBezTo>
                  <a:pt x="94750" y="411792"/>
                  <a:pt x="110583" y="417129"/>
                  <a:pt x="127966" y="417577"/>
                </a:cubicBezTo>
                <a:cubicBezTo>
                  <a:pt x="150462" y="416917"/>
                  <a:pt x="167086" y="410464"/>
                  <a:pt x="177839" y="398218"/>
                </a:cubicBezTo>
                <a:cubicBezTo>
                  <a:pt x="188591" y="385973"/>
                  <a:pt x="193929" y="371898"/>
                  <a:pt x="193853" y="355995"/>
                </a:cubicBezTo>
                <a:cubicBezTo>
                  <a:pt x="193506" y="339588"/>
                  <a:pt x="189048" y="325248"/>
                  <a:pt x="180477" y="312975"/>
                </a:cubicBezTo>
                <a:cubicBezTo>
                  <a:pt x="171906" y="300701"/>
                  <a:pt x="161301" y="290155"/>
                  <a:pt x="148663" y="281337"/>
                </a:cubicBezTo>
                <a:cubicBezTo>
                  <a:pt x="136025" y="272518"/>
                  <a:pt x="123431" y="265088"/>
                  <a:pt x="110883" y="259048"/>
                </a:cubicBezTo>
                <a:cubicBezTo>
                  <a:pt x="95935" y="251787"/>
                  <a:pt x="81486" y="242732"/>
                  <a:pt x="67535" y="231881"/>
                </a:cubicBezTo>
                <a:cubicBezTo>
                  <a:pt x="53584" y="221030"/>
                  <a:pt x="42071" y="208045"/>
                  <a:pt x="32996" y="192926"/>
                </a:cubicBezTo>
                <a:cubicBezTo>
                  <a:pt x="23920" y="177807"/>
                  <a:pt x="19221" y="160215"/>
                  <a:pt x="18898" y="140150"/>
                </a:cubicBezTo>
                <a:cubicBezTo>
                  <a:pt x="18997" y="105158"/>
                  <a:pt x="31435" y="77149"/>
                  <a:pt x="56213" y="56126"/>
                </a:cubicBezTo>
                <a:cubicBezTo>
                  <a:pt x="80990" y="35102"/>
                  <a:pt x="115686" y="24318"/>
                  <a:pt x="160300" y="23776"/>
                </a:cubicBezTo>
                <a:close/>
                <a:moveTo>
                  <a:pt x="400668" y="1"/>
                </a:moveTo>
                <a:cubicBezTo>
                  <a:pt x="402546" y="-11"/>
                  <a:pt x="404424" y="313"/>
                  <a:pt x="406302" y="974"/>
                </a:cubicBezTo>
                <a:cubicBezTo>
                  <a:pt x="408181" y="1635"/>
                  <a:pt x="409756" y="2708"/>
                  <a:pt x="411028" y="4192"/>
                </a:cubicBezTo>
                <a:cubicBezTo>
                  <a:pt x="410417" y="16440"/>
                  <a:pt x="409958" y="29602"/>
                  <a:pt x="409653" y="43678"/>
                </a:cubicBezTo>
                <a:cubicBezTo>
                  <a:pt x="409347" y="57755"/>
                  <a:pt x="409194" y="74271"/>
                  <a:pt x="409194" y="93226"/>
                </a:cubicBezTo>
                <a:lnTo>
                  <a:pt x="409194" y="205434"/>
                </a:lnTo>
                <a:cubicBezTo>
                  <a:pt x="409181" y="208140"/>
                  <a:pt x="409513" y="210046"/>
                  <a:pt x="410188" y="211151"/>
                </a:cubicBezTo>
                <a:cubicBezTo>
                  <a:pt x="410863" y="212256"/>
                  <a:pt x="411958" y="212790"/>
                  <a:pt x="413474" y="212752"/>
                </a:cubicBezTo>
                <a:cubicBezTo>
                  <a:pt x="413766" y="212778"/>
                  <a:pt x="414709" y="212421"/>
                  <a:pt x="416301" y="211680"/>
                </a:cubicBezTo>
                <a:cubicBezTo>
                  <a:pt x="417893" y="210939"/>
                  <a:pt x="420211" y="209656"/>
                  <a:pt x="423255" y="207833"/>
                </a:cubicBezTo>
                <a:cubicBezTo>
                  <a:pt x="430148" y="202825"/>
                  <a:pt x="439703" y="197627"/>
                  <a:pt x="451918" y="192239"/>
                </a:cubicBezTo>
                <a:cubicBezTo>
                  <a:pt x="464133" y="186851"/>
                  <a:pt x="477958" y="183935"/>
                  <a:pt x="493393" y="183491"/>
                </a:cubicBezTo>
                <a:cubicBezTo>
                  <a:pt x="518971" y="184060"/>
                  <a:pt x="538155" y="191594"/>
                  <a:pt x="550945" y="206092"/>
                </a:cubicBezTo>
                <a:cubicBezTo>
                  <a:pt x="563734" y="220590"/>
                  <a:pt x="570129" y="238638"/>
                  <a:pt x="570129" y="260236"/>
                </a:cubicBezTo>
                <a:lnTo>
                  <a:pt x="570129" y="365131"/>
                </a:lnTo>
                <a:cubicBezTo>
                  <a:pt x="569772" y="385739"/>
                  <a:pt x="571096" y="399105"/>
                  <a:pt x="574100" y="405229"/>
                </a:cubicBezTo>
                <a:cubicBezTo>
                  <a:pt x="577104" y="411353"/>
                  <a:pt x="583927" y="414656"/>
                  <a:pt x="594568" y="415139"/>
                </a:cubicBezTo>
                <a:lnTo>
                  <a:pt x="604332" y="416356"/>
                </a:lnTo>
                <a:cubicBezTo>
                  <a:pt x="606750" y="418609"/>
                  <a:pt x="607928" y="422153"/>
                  <a:pt x="607865" y="426987"/>
                </a:cubicBezTo>
                <a:cubicBezTo>
                  <a:pt x="607803" y="431822"/>
                  <a:pt x="606425" y="435365"/>
                  <a:pt x="603733" y="437618"/>
                </a:cubicBezTo>
                <a:cubicBezTo>
                  <a:pt x="594198" y="437013"/>
                  <a:pt x="583185" y="436569"/>
                  <a:pt x="570693" y="436286"/>
                </a:cubicBezTo>
                <a:cubicBezTo>
                  <a:pt x="558201" y="436003"/>
                  <a:pt x="544614" y="435862"/>
                  <a:pt x="529934" y="435865"/>
                </a:cubicBezTo>
                <a:cubicBezTo>
                  <a:pt x="516573" y="435862"/>
                  <a:pt x="504005" y="436003"/>
                  <a:pt x="492230" y="436286"/>
                </a:cubicBezTo>
                <a:cubicBezTo>
                  <a:pt x="480456" y="436569"/>
                  <a:pt x="471077" y="437013"/>
                  <a:pt x="464094" y="437618"/>
                </a:cubicBezTo>
                <a:cubicBezTo>
                  <a:pt x="461359" y="435365"/>
                  <a:pt x="459960" y="431822"/>
                  <a:pt x="459897" y="426987"/>
                </a:cubicBezTo>
                <a:cubicBezTo>
                  <a:pt x="459833" y="422153"/>
                  <a:pt x="461029" y="418609"/>
                  <a:pt x="463484" y="416356"/>
                </a:cubicBezTo>
                <a:lnTo>
                  <a:pt x="474473" y="414529"/>
                </a:lnTo>
                <a:cubicBezTo>
                  <a:pt x="481303" y="413881"/>
                  <a:pt x="485806" y="411060"/>
                  <a:pt x="487981" y="406067"/>
                </a:cubicBezTo>
                <a:cubicBezTo>
                  <a:pt x="490156" y="401074"/>
                  <a:pt x="491148" y="390478"/>
                  <a:pt x="490957" y="374279"/>
                </a:cubicBezTo>
                <a:lnTo>
                  <a:pt x="490957" y="268774"/>
                </a:lnTo>
                <a:cubicBezTo>
                  <a:pt x="491046" y="257734"/>
                  <a:pt x="487663" y="248256"/>
                  <a:pt x="480807" y="240341"/>
                </a:cubicBezTo>
                <a:cubicBezTo>
                  <a:pt x="473951" y="232426"/>
                  <a:pt x="463089" y="228284"/>
                  <a:pt x="448221" y="227916"/>
                </a:cubicBezTo>
                <a:cubicBezTo>
                  <a:pt x="439658" y="228106"/>
                  <a:pt x="432453" y="229707"/>
                  <a:pt x="426605" y="232718"/>
                </a:cubicBezTo>
                <a:cubicBezTo>
                  <a:pt x="420756" y="235728"/>
                  <a:pt x="416583" y="239006"/>
                  <a:pt x="414085" y="242551"/>
                </a:cubicBezTo>
                <a:cubicBezTo>
                  <a:pt x="412276" y="244673"/>
                  <a:pt x="411003" y="247595"/>
                  <a:pt x="410264" y="251317"/>
                </a:cubicBezTo>
                <a:cubicBezTo>
                  <a:pt x="409525" y="255040"/>
                  <a:pt x="409169" y="259639"/>
                  <a:pt x="409194" y="265115"/>
                </a:cubicBezTo>
                <a:lnTo>
                  <a:pt x="409194" y="374279"/>
                </a:lnTo>
                <a:cubicBezTo>
                  <a:pt x="409003" y="390478"/>
                  <a:pt x="409997" y="401074"/>
                  <a:pt x="412174" y="406067"/>
                </a:cubicBezTo>
                <a:cubicBezTo>
                  <a:pt x="414352" y="411060"/>
                  <a:pt x="418861" y="413881"/>
                  <a:pt x="425700" y="414529"/>
                </a:cubicBezTo>
                <a:lnTo>
                  <a:pt x="436692" y="416356"/>
                </a:lnTo>
                <a:cubicBezTo>
                  <a:pt x="439111" y="418609"/>
                  <a:pt x="440289" y="422153"/>
                  <a:pt x="440227" y="426987"/>
                </a:cubicBezTo>
                <a:cubicBezTo>
                  <a:pt x="440164" y="431822"/>
                  <a:pt x="438786" y="435365"/>
                  <a:pt x="436093" y="437618"/>
                </a:cubicBezTo>
                <a:cubicBezTo>
                  <a:pt x="426808" y="437013"/>
                  <a:pt x="416809" y="436569"/>
                  <a:pt x="406097" y="436286"/>
                </a:cubicBezTo>
                <a:cubicBezTo>
                  <a:pt x="395385" y="436003"/>
                  <a:pt x="382816" y="435862"/>
                  <a:pt x="368390" y="435865"/>
                </a:cubicBezTo>
                <a:cubicBezTo>
                  <a:pt x="355791" y="435862"/>
                  <a:pt x="343380" y="436003"/>
                  <a:pt x="331156" y="436286"/>
                </a:cubicBezTo>
                <a:cubicBezTo>
                  <a:pt x="318932" y="436569"/>
                  <a:pt x="307581" y="437013"/>
                  <a:pt x="297104" y="437618"/>
                </a:cubicBezTo>
                <a:cubicBezTo>
                  <a:pt x="294373" y="435365"/>
                  <a:pt x="292976" y="431822"/>
                  <a:pt x="292913" y="426987"/>
                </a:cubicBezTo>
                <a:cubicBezTo>
                  <a:pt x="292849" y="422153"/>
                  <a:pt x="294043" y="418609"/>
                  <a:pt x="296494" y="416356"/>
                </a:cubicBezTo>
                <a:lnTo>
                  <a:pt x="307467" y="415139"/>
                </a:lnTo>
                <a:cubicBezTo>
                  <a:pt x="317208" y="414656"/>
                  <a:pt x="323482" y="411353"/>
                  <a:pt x="326289" y="405229"/>
                </a:cubicBezTo>
                <a:cubicBezTo>
                  <a:pt x="329095" y="399105"/>
                  <a:pt x="330340" y="385739"/>
                  <a:pt x="330022" y="365131"/>
                </a:cubicBezTo>
                <a:lnTo>
                  <a:pt x="330022" y="96885"/>
                </a:lnTo>
                <a:cubicBezTo>
                  <a:pt x="330276" y="85070"/>
                  <a:pt x="329768" y="76532"/>
                  <a:pt x="328498" y="71273"/>
                </a:cubicBezTo>
                <a:cubicBezTo>
                  <a:pt x="327228" y="66013"/>
                  <a:pt x="323672" y="61744"/>
                  <a:pt x="317830" y="58466"/>
                </a:cubicBezTo>
                <a:lnTo>
                  <a:pt x="307467" y="52368"/>
                </a:lnTo>
                <a:cubicBezTo>
                  <a:pt x="305334" y="50234"/>
                  <a:pt x="304267" y="47185"/>
                  <a:pt x="304267" y="43221"/>
                </a:cubicBezTo>
                <a:cubicBezTo>
                  <a:pt x="304267" y="39257"/>
                  <a:pt x="305334" y="36208"/>
                  <a:pt x="307467" y="34074"/>
                </a:cubicBezTo>
                <a:cubicBezTo>
                  <a:pt x="320533" y="30820"/>
                  <a:pt x="335232" y="26046"/>
                  <a:pt x="351564" y="19752"/>
                </a:cubicBezTo>
                <a:cubicBezTo>
                  <a:pt x="367895" y="13459"/>
                  <a:pt x="384263" y="6875"/>
                  <a:pt x="400668" y="1"/>
                </a:cubicBezTo>
                <a:close/>
              </a:path>
            </a:pathLst>
          </a:cu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olor Theory for Designers: How To Create Your Own Color Schemes ...">
            <a:extLst>
              <a:ext uri="{FF2B5EF4-FFF2-40B4-BE49-F238E27FC236}">
                <a16:creationId xmlns:a16="http://schemas.microsoft.com/office/drawing/2014/main" id="{E2119F52-9397-4F0D-B979-4F1965BB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5" t="47322" r="2281" b="38723"/>
          <a:stretch>
            <a:fillRect/>
          </a:stretch>
        </p:blipFill>
        <p:spPr bwMode="auto">
          <a:xfrm>
            <a:off x="6769513" y="2198214"/>
            <a:ext cx="3330449" cy="405639"/>
          </a:xfrm>
          <a:custGeom>
            <a:avLst/>
            <a:gdLst/>
            <a:ahLst/>
            <a:cxnLst/>
            <a:rect l="l" t="t" r="r" b="b"/>
            <a:pathLst>
              <a:path w="4073104" h="303182">
                <a:moveTo>
                  <a:pt x="691125" y="216587"/>
                </a:moveTo>
                <a:lnTo>
                  <a:pt x="778119" y="216587"/>
                </a:lnTo>
                <a:lnTo>
                  <a:pt x="778119" y="298182"/>
                </a:lnTo>
                <a:lnTo>
                  <a:pt x="691125" y="298182"/>
                </a:lnTo>
                <a:close/>
                <a:moveTo>
                  <a:pt x="3559091" y="80995"/>
                </a:moveTo>
                <a:lnTo>
                  <a:pt x="3527068" y="186389"/>
                </a:lnTo>
                <a:lnTo>
                  <a:pt x="3591452" y="186389"/>
                </a:lnTo>
                <a:close/>
                <a:moveTo>
                  <a:pt x="483319" y="71396"/>
                </a:moveTo>
                <a:lnTo>
                  <a:pt x="483319" y="231586"/>
                </a:lnTo>
                <a:lnTo>
                  <a:pt x="505518" y="231586"/>
                </a:lnTo>
                <a:cubicBezTo>
                  <a:pt x="524450" y="231586"/>
                  <a:pt x="537916" y="229486"/>
                  <a:pt x="545915" y="225287"/>
                </a:cubicBezTo>
                <a:cubicBezTo>
                  <a:pt x="553915" y="221087"/>
                  <a:pt x="560181" y="213754"/>
                  <a:pt x="564714" y="203288"/>
                </a:cubicBezTo>
                <a:cubicBezTo>
                  <a:pt x="569247" y="192822"/>
                  <a:pt x="571513" y="175856"/>
                  <a:pt x="571513" y="152391"/>
                </a:cubicBezTo>
                <a:cubicBezTo>
                  <a:pt x="571513" y="121326"/>
                  <a:pt x="566447" y="100061"/>
                  <a:pt x="556314" y="88595"/>
                </a:cubicBezTo>
                <a:cubicBezTo>
                  <a:pt x="546182" y="77129"/>
                  <a:pt x="529383" y="71396"/>
                  <a:pt x="505917" y="71396"/>
                </a:cubicBezTo>
                <a:close/>
                <a:moveTo>
                  <a:pt x="1741019" y="64196"/>
                </a:moveTo>
                <a:lnTo>
                  <a:pt x="1741019" y="123793"/>
                </a:lnTo>
                <a:lnTo>
                  <a:pt x="1779216" y="123793"/>
                </a:lnTo>
                <a:cubicBezTo>
                  <a:pt x="1783350" y="123793"/>
                  <a:pt x="1791349" y="122460"/>
                  <a:pt x="1803215" y="119793"/>
                </a:cubicBezTo>
                <a:cubicBezTo>
                  <a:pt x="1809214" y="118593"/>
                  <a:pt x="1814114" y="115527"/>
                  <a:pt x="1817914" y="110594"/>
                </a:cubicBezTo>
                <a:cubicBezTo>
                  <a:pt x="1821714" y="105661"/>
                  <a:pt x="1823614" y="99994"/>
                  <a:pt x="1823614" y="93595"/>
                </a:cubicBezTo>
                <a:cubicBezTo>
                  <a:pt x="1823614" y="84129"/>
                  <a:pt x="1820614" y="76862"/>
                  <a:pt x="1814614" y="71796"/>
                </a:cubicBezTo>
                <a:cubicBezTo>
                  <a:pt x="1808615" y="66730"/>
                  <a:pt x="1797349" y="64196"/>
                  <a:pt x="1780816" y="64196"/>
                </a:cubicBezTo>
                <a:close/>
                <a:moveTo>
                  <a:pt x="3743324" y="5000"/>
                </a:moveTo>
                <a:lnTo>
                  <a:pt x="3862467" y="5000"/>
                </a:lnTo>
                <a:lnTo>
                  <a:pt x="3908414" y="183389"/>
                </a:lnTo>
                <a:lnTo>
                  <a:pt x="3954033" y="5000"/>
                </a:lnTo>
                <a:lnTo>
                  <a:pt x="4073104" y="5000"/>
                </a:lnTo>
                <a:lnTo>
                  <a:pt x="4073104" y="298182"/>
                </a:lnTo>
                <a:lnTo>
                  <a:pt x="3998908" y="298182"/>
                </a:lnTo>
                <a:lnTo>
                  <a:pt x="3998908" y="74596"/>
                </a:lnTo>
                <a:lnTo>
                  <a:pt x="3941740" y="298182"/>
                </a:lnTo>
                <a:lnTo>
                  <a:pt x="3874582" y="298182"/>
                </a:lnTo>
                <a:lnTo>
                  <a:pt x="3817520" y="74596"/>
                </a:lnTo>
                <a:lnTo>
                  <a:pt x="3817520" y="298182"/>
                </a:lnTo>
                <a:lnTo>
                  <a:pt x="3743324" y="298182"/>
                </a:lnTo>
                <a:close/>
                <a:moveTo>
                  <a:pt x="3510794" y="5000"/>
                </a:moveTo>
                <a:lnTo>
                  <a:pt x="3609613" y="5000"/>
                </a:lnTo>
                <a:lnTo>
                  <a:pt x="3719782" y="298182"/>
                </a:lnTo>
                <a:lnTo>
                  <a:pt x="3624912" y="298182"/>
                </a:lnTo>
                <a:lnTo>
                  <a:pt x="3610244" y="249785"/>
                </a:lnTo>
                <a:lnTo>
                  <a:pt x="3507392" y="249785"/>
                </a:lnTo>
                <a:lnTo>
                  <a:pt x="3493102" y="298182"/>
                </a:lnTo>
                <a:lnTo>
                  <a:pt x="3400601" y="298182"/>
                </a:lnTo>
                <a:close/>
                <a:moveTo>
                  <a:pt x="3153774" y="5000"/>
                </a:moveTo>
                <a:lnTo>
                  <a:pt x="3244368" y="5000"/>
                </a:lnTo>
                <a:lnTo>
                  <a:pt x="3244368" y="225987"/>
                </a:lnTo>
                <a:lnTo>
                  <a:pt x="3385760" y="225987"/>
                </a:lnTo>
                <a:lnTo>
                  <a:pt x="3385760" y="298182"/>
                </a:lnTo>
                <a:lnTo>
                  <a:pt x="3153774" y="298182"/>
                </a:lnTo>
                <a:close/>
                <a:moveTo>
                  <a:pt x="2700174" y="5000"/>
                </a:moveTo>
                <a:lnTo>
                  <a:pt x="2790968" y="5000"/>
                </a:lnTo>
                <a:lnTo>
                  <a:pt x="2790968" y="298182"/>
                </a:lnTo>
                <a:lnTo>
                  <a:pt x="2700174" y="298182"/>
                </a:lnTo>
                <a:close/>
                <a:moveTo>
                  <a:pt x="2296524" y="5000"/>
                </a:moveTo>
                <a:lnTo>
                  <a:pt x="2387118" y="5000"/>
                </a:lnTo>
                <a:lnTo>
                  <a:pt x="2387118" y="225987"/>
                </a:lnTo>
                <a:lnTo>
                  <a:pt x="2528510" y="225987"/>
                </a:lnTo>
                <a:lnTo>
                  <a:pt x="2528510" y="298182"/>
                </a:lnTo>
                <a:lnTo>
                  <a:pt x="2296524" y="298182"/>
                </a:lnTo>
                <a:close/>
                <a:moveTo>
                  <a:pt x="1953824" y="5000"/>
                </a:moveTo>
                <a:lnTo>
                  <a:pt x="2044219" y="5000"/>
                </a:lnTo>
                <a:lnTo>
                  <a:pt x="2044219" y="183833"/>
                </a:lnTo>
                <a:cubicBezTo>
                  <a:pt x="2044219" y="199819"/>
                  <a:pt x="2048652" y="212308"/>
                  <a:pt x="2057518" y="221299"/>
                </a:cubicBezTo>
                <a:cubicBezTo>
                  <a:pt x="2066384" y="230290"/>
                  <a:pt x="2078683" y="234786"/>
                  <a:pt x="2094416" y="234786"/>
                </a:cubicBezTo>
                <a:cubicBezTo>
                  <a:pt x="2110015" y="234786"/>
                  <a:pt x="2122247" y="230357"/>
                  <a:pt x="2131114" y="221498"/>
                </a:cubicBezTo>
                <a:cubicBezTo>
                  <a:pt x="2139980" y="212639"/>
                  <a:pt x="2144412" y="200084"/>
                  <a:pt x="2144412" y="183833"/>
                </a:cubicBezTo>
                <a:lnTo>
                  <a:pt x="2144412" y="5000"/>
                </a:lnTo>
                <a:lnTo>
                  <a:pt x="2234807" y="5000"/>
                </a:lnTo>
                <a:lnTo>
                  <a:pt x="2234807" y="179674"/>
                </a:lnTo>
                <a:cubicBezTo>
                  <a:pt x="2234807" y="196994"/>
                  <a:pt x="2232107" y="213348"/>
                  <a:pt x="2226708" y="228736"/>
                </a:cubicBezTo>
                <a:cubicBezTo>
                  <a:pt x="2221308" y="244125"/>
                  <a:pt x="2212842" y="257582"/>
                  <a:pt x="2201309" y="269107"/>
                </a:cubicBezTo>
                <a:cubicBezTo>
                  <a:pt x="2189776" y="280633"/>
                  <a:pt x="2177677" y="288726"/>
                  <a:pt x="2165011" y="293389"/>
                </a:cubicBezTo>
                <a:cubicBezTo>
                  <a:pt x="2147412" y="299917"/>
                  <a:pt x="2126280" y="303182"/>
                  <a:pt x="2101615" y="303182"/>
                </a:cubicBezTo>
                <a:cubicBezTo>
                  <a:pt x="2087349" y="303182"/>
                  <a:pt x="2071784" y="302182"/>
                  <a:pt x="2054918" y="300184"/>
                </a:cubicBezTo>
                <a:cubicBezTo>
                  <a:pt x="2038052" y="298185"/>
                  <a:pt x="2023953" y="294221"/>
                  <a:pt x="2012621" y="288292"/>
                </a:cubicBezTo>
                <a:cubicBezTo>
                  <a:pt x="2001288" y="282363"/>
                  <a:pt x="1990922" y="273936"/>
                  <a:pt x="1981522" y="263011"/>
                </a:cubicBezTo>
                <a:cubicBezTo>
                  <a:pt x="1972123" y="252085"/>
                  <a:pt x="1965690" y="240827"/>
                  <a:pt x="1962224" y="229236"/>
                </a:cubicBezTo>
                <a:cubicBezTo>
                  <a:pt x="1956624" y="210583"/>
                  <a:pt x="1953824" y="194062"/>
                  <a:pt x="1953824" y="179674"/>
                </a:cubicBezTo>
                <a:close/>
                <a:moveTo>
                  <a:pt x="1650024" y="5000"/>
                </a:moveTo>
                <a:lnTo>
                  <a:pt x="1801015" y="5000"/>
                </a:lnTo>
                <a:cubicBezTo>
                  <a:pt x="1829013" y="5000"/>
                  <a:pt x="1850412" y="7400"/>
                  <a:pt x="1865211" y="12200"/>
                </a:cubicBezTo>
                <a:cubicBezTo>
                  <a:pt x="1880010" y="16999"/>
                  <a:pt x="1891943" y="25899"/>
                  <a:pt x="1901009" y="38898"/>
                </a:cubicBezTo>
                <a:cubicBezTo>
                  <a:pt x="1910075" y="51897"/>
                  <a:pt x="1914608" y="67730"/>
                  <a:pt x="1914608" y="86395"/>
                </a:cubicBezTo>
                <a:cubicBezTo>
                  <a:pt x="1914608" y="102661"/>
                  <a:pt x="1911140" y="116693"/>
                  <a:pt x="1904202" y="128492"/>
                </a:cubicBezTo>
                <a:cubicBezTo>
                  <a:pt x="1897265" y="140292"/>
                  <a:pt x="1887727" y="149858"/>
                  <a:pt x="1875589" y="157191"/>
                </a:cubicBezTo>
                <a:cubicBezTo>
                  <a:pt x="1867852" y="161857"/>
                  <a:pt x="1857246" y="165724"/>
                  <a:pt x="1843772" y="168790"/>
                </a:cubicBezTo>
                <a:cubicBezTo>
                  <a:pt x="1854563" y="172394"/>
                  <a:pt x="1862424" y="175997"/>
                  <a:pt x="1867355" y="179599"/>
                </a:cubicBezTo>
                <a:cubicBezTo>
                  <a:pt x="1870686" y="182001"/>
                  <a:pt x="1875516" y="187138"/>
                  <a:pt x="1881844" y="195012"/>
                </a:cubicBezTo>
                <a:cubicBezTo>
                  <a:pt x="1888173" y="202885"/>
                  <a:pt x="1892403" y="208957"/>
                  <a:pt x="1894534" y="213228"/>
                </a:cubicBezTo>
                <a:lnTo>
                  <a:pt x="1938407" y="298182"/>
                </a:lnTo>
                <a:lnTo>
                  <a:pt x="1836041" y="298182"/>
                </a:lnTo>
                <a:lnTo>
                  <a:pt x="1787616" y="208588"/>
                </a:lnTo>
                <a:cubicBezTo>
                  <a:pt x="1781483" y="196988"/>
                  <a:pt x="1776016" y="189455"/>
                  <a:pt x="1771217" y="185989"/>
                </a:cubicBezTo>
                <a:cubicBezTo>
                  <a:pt x="1764684" y="181456"/>
                  <a:pt x="1757284" y="179189"/>
                  <a:pt x="1749018" y="179189"/>
                </a:cubicBezTo>
                <a:lnTo>
                  <a:pt x="1741019" y="179189"/>
                </a:lnTo>
                <a:lnTo>
                  <a:pt x="1741019" y="298182"/>
                </a:lnTo>
                <a:lnTo>
                  <a:pt x="1650024" y="298182"/>
                </a:lnTo>
                <a:close/>
                <a:moveTo>
                  <a:pt x="1306124" y="5000"/>
                </a:moveTo>
                <a:lnTo>
                  <a:pt x="1396519" y="5000"/>
                </a:lnTo>
                <a:lnTo>
                  <a:pt x="1396519" y="183833"/>
                </a:lnTo>
                <a:cubicBezTo>
                  <a:pt x="1396519" y="199819"/>
                  <a:pt x="1400952" y="212308"/>
                  <a:pt x="1409818" y="221299"/>
                </a:cubicBezTo>
                <a:cubicBezTo>
                  <a:pt x="1418684" y="230290"/>
                  <a:pt x="1430983" y="234786"/>
                  <a:pt x="1446716" y="234786"/>
                </a:cubicBezTo>
                <a:cubicBezTo>
                  <a:pt x="1462315" y="234786"/>
                  <a:pt x="1474547" y="230357"/>
                  <a:pt x="1483414" y="221498"/>
                </a:cubicBezTo>
                <a:cubicBezTo>
                  <a:pt x="1492279" y="212639"/>
                  <a:pt x="1496713" y="200084"/>
                  <a:pt x="1496713" y="183833"/>
                </a:cubicBezTo>
                <a:lnTo>
                  <a:pt x="1496713" y="5000"/>
                </a:lnTo>
                <a:lnTo>
                  <a:pt x="1587107" y="5000"/>
                </a:lnTo>
                <a:lnTo>
                  <a:pt x="1587107" y="179674"/>
                </a:lnTo>
                <a:cubicBezTo>
                  <a:pt x="1587107" y="196994"/>
                  <a:pt x="1584407" y="213348"/>
                  <a:pt x="1579008" y="228736"/>
                </a:cubicBezTo>
                <a:cubicBezTo>
                  <a:pt x="1573608" y="244125"/>
                  <a:pt x="1565142" y="257582"/>
                  <a:pt x="1553609" y="269107"/>
                </a:cubicBezTo>
                <a:cubicBezTo>
                  <a:pt x="1542076" y="280633"/>
                  <a:pt x="1529977" y="288726"/>
                  <a:pt x="1517311" y="293389"/>
                </a:cubicBezTo>
                <a:cubicBezTo>
                  <a:pt x="1499712" y="299917"/>
                  <a:pt x="1478580" y="303182"/>
                  <a:pt x="1453915" y="303182"/>
                </a:cubicBezTo>
                <a:cubicBezTo>
                  <a:pt x="1439649" y="303182"/>
                  <a:pt x="1424084" y="302182"/>
                  <a:pt x="1407218" y="300184"/>
                </a:cubicBezTo>
                <a:cubicBezTo>
                  <a:pt x="1390352" y="298185"/>
                  <a:pt x="1376253" y="294221"/>
                  <a:pt x="1364921" y="288292"/>
                </a:cubicBezTo>
                <a:cubicBezTo>
                  <a:pt x="1353588" y="282363"/>
                  <a:pt x="1343222" y="273936"/>
                  <a:pt x="1333822" y="263011"/>
                </a:cubicBezTo>
                <a:cubicBezTo>
                  <a:pt x="1324423" y="252085"/>
                  <a:pt x="1317990" y="240827"/>
                  <a:pt x="1314524" y="229236"/>
                </a:cubicBezTo>
                <a:cubicBezTo>
                  <a:pt x="1308924" y="210583"/>
                  <a:pt x="1306124" y="194062"/>
                  <a:pt x="1306124" y="179674"/>
                </a:cubicBezTo>
                <a:close/>
                <a:moveTo>
                  <a:pt x="963624" y="5000"/>
                </a:moveTo>
                <a:lnTo>
                  <a:pt x="1048219" y="5000"/>
                </a:lnTo>
                <a:lnTo>
                  <a:pt x="1158612" y="167203"/>
                </a:lnTo>
                <a:lnTo>
                  <a:pt x="1158612" y="5000"/>
                </a:lnTo>
                <a:lnTo>
                  <a:pt x="1244007" y="5000"/>
                </a:lnTo>
                <a:lnTo>
                  <a:pt x="1244007" y="298182"/>
                </a:lnTo>
                <a:lnTo>
                  <a:pt x="1158612" y="298182"/>
                </a:lnTo>
                <a:lnTo>
                  <a:pt x="1048819" y="137204"/>
                </a:lnTo>
                <a:lnTo>
                  <a:pt x="1048819" y="298182"/>
                </a:lnTo>
                <a:lnTo>
                  <a:pt x="963624" y="298182"/>
                </a:lnTo>
                <a:close/>
                <a:moveTo>
                  <a:pt x="392724" y="5000"/>
                </a:moveTo>
                <a:lnTo>
                  <a:pt x="527316" y="5000"/>
                </a:lnTo>
                <a:cubicBezTo>
                  <a:pt x="553848" y="5000"/>
                  <a:pt x="575280" y="8600"/>
                  <a:pt x="591612" y="15799"/>
                </a:cubicBezTo>
                <a:cubicBezTo>
                  <a:pt x="607945" y="22999"/>
                  <a:pt x="621444" y="33332"/>
                  <a:pt x="632110" y="46797"/>
                </a:cubicBezTo>
                <a:cubicBezTo>
                  <a:pt x="642776" y="60263"/>
                  <a:pt x="650509" y="75929"/>
                  <a:pt x="655308" y="93795"/>
                </a:cubicBezTo>
                <a:cubicBezTo>
                  <a:pt x="660108" y="111660"/>
                  <a:pt x="662508" y="130592"/>
                  <a:pt x="662508" y="150591"/>
                </a:cubicBezTo>
                <a:cubicBezTo>
                  <a:pt x="662508" y="181923"/>
                  <a:pt x="658941" y="206221"/>
                  <a:pt x="651809" y="223487"/>
                </a:cubicBezTo>
                <a:cubicBezTo>
                  <a:pt x="644676" y="240752"/>
                  <a:pt x="634776" y="255218"/>
                  <a:pt x="622110" y="266884"/>
                </a:cubicBezTo>
                <a:cubicBezTo>
                  <a:pt x="609444" y="278550"/>
                  <a:pt x="595845" y="286316"/>
                  <a:pt x="581313" y="290183"/>
                </a:cubicBezTo>
                <a:cubicBezTo>
                  <a:pt x="561447" y="295516"/>
                  <a:pt x="543449" y="298182"/>
                  <a:pt x="527316" y="298182"/>
                </a:cubicBezTo>
                <a:lnTo>
                  <a:pt x="392724" y="298182"/>
                </a:lnTo>
                <a:close/>
                <a:moveTo>
                  <a:pt x="0" y="5000"/>
                </a:moveTo>
                <a:lnTo>
                  <a:pt x="119142" y="5000"/>
                </a:lnTo>
                <a:lnTo>
                  <a:pt x="165089" y="183389"/>
                </a:lnTo>
                <a:lnTo>
                  <a:pt x="210709" y="5000"/>
                </a:lnTo>
                <a:lnTo>
                  <a:pt x="329779" y="5000"/>
                </a:lnTo>
                <a:lnTo>
                  <a:pt x="329779" y="298182"/>
                </a:lnTo>
                <a:lnTo>
                  <a:pt x="255584" y="298182"/>
                </a:lnTo>
                <a:lnTo>
                  <a:pt x="255584" y="74596"/>
                </a:lnTo>
                <a:lnTo>
                  <a:pt x="198416" y="298182"/>
                </a:lnTo>
                <a:lnTo>
                  <a:pt x="131257" y="298182"/>
                </a:lnTo>
                <a:lnTo>
                  <a:pt x="74195" y="74596"/>
                </a:lnTo>
                <a:lnTo>
                  <a:pt x="74195" y="298182"/>
                </a:lnTo>
                <a:lnTo>
                  <a:pt x="0" y="298182"/>
                </a:lnTo>
                <a:close/>
                <a:moveTo>
                  <a:pt x="2978292" y="0"/>
                </a:moveTo>
                <a:cubicBezTo>
                  <a:pt x="3015756" y="0"/>
                  <a:pt x="3044321" y="6967"/>
                  <a:pt x="3063986" y="20899"/>
                </a:cubicBezTo>
                <a:cubicBezTo>
                  <a:pt x="3083652" y="34832"/>
                  <a:pt x="3095351" y="56997"/>
                  <a:pt x="3099084" y="87395"/>
                </a:cubicBezTo>
                <a:lnTo>
                  <a:pt x="3013690" y="92395"/>
                </a:lnTo>
                <a:cubicBezTo>
                  <a:pt x="3011423" y="79195"/>
                  <a:pt x="3006656" y="69596"/>
                  <a:pt x="2999390" y="63596"/>
                </a:cubicBezTo>
                <a:cubicBezTo>
                  <a:pt x="2992124" y="57597"/>
                  <a:pt x="2982092" y="54597"/>
                  <a:pt x="2969292" y="54597"/>
                </a:cubicBezTo>
                <a:cubicBezTo>
                  <a:pt x="2958760" y="54597"/>
                  <a:pt x="2950827" y="56830"/>
                  <a:pt x="2945494" y="61297"/>
                </a:cubicBezTo>
                <a:cubicBezTo>
                  <a:pt x="2940161" y="65763"/>
                  <a:pt x="2937494" y="71196"/>
                  <a:pt x="2937494" y="77596"/>
                </a:cubicBezTo>
                <a:cubicBezTo>
                  <a:pt x="2937494" y="82262"/>
                  <a:pt x="2939694" y="86462"/>
                  <a:pt x="2944094" y="90195"/>
                </a:cubicBezTo>
                <a:cubicBezTo>
                  <a:pt x="2948360" y="94061"/>
                  <a:pt x="2958493" y="97661"/>
                  <a:pt x="2974492" y="100994"/>
                </a:cubicBezTo>
                <a:cubicBezTo>
                  <a:pt x="3014090" y="109527"/>
                  <a:pt x="3042454" y="118160"/>
                  <a:pt x="3059587" y="126893"/>
                </a:cubicBezTo>
                <a:cubicBezTo>
                  <a:pt x="3076719" y="135625"/>
                  <a:pt x="3089185" y="146458"/>
                  <a:pt x="3096984" y="159391"/>
                </a:cubicBezTo>
                <a:cubicBezTo>
                  <a:pt x="3104784" y="172323"/>
                  <a:pt x="3108684" y="186789"/>
                  <a:pt x="3108684" y="202788"/>
                </a:cubicBezTo>
                <a:cubicBezTo>
                  <a:pt x="3108684" y="221587"/>
                  <a:pt x="3103484" y="238919"/>
                  <a:pt x="3093085" y="254785"/>
                </a:cubicBezTo>
                <a:cubicBezTo>
                  <a:pt x="3082686" y="270650"/>
                  <a:pt x="3068153" y="282683"/>
                  <a:pt x="3049488" y="290883"/>
                </a:cubicBezTo>
                <a:cubicBezTo>
                  <a:pt x="3030822" y="299082"/>
                  <a:pt x="3007290" y="303182"/>
                  <a:pt x="2978892" y="303182"/>
                </a:cubicBezTo>
                <a:cubicBezTo>
                  <a:pt x="2929028" y="303182"/>
                  <a:pt x="2894497" y="293582"/>
                  <a:pt x="2875298" y="274384"/>
                </a:cubicBezTo>
                <a:cubicBezTo>
                  <a:pt x="2856099" y="255185"/>
                  <a:pt x="2845233" y="230786"/>
                  <a:pt x="2842700" y="201188"/>
                </a:cubicBezTo>
                <a:lnTo>
                  <a:pt x="2928895" y="195788"/>
                </a:lnTo>
                <a:cubicBezTo>
                  <a:pt x="2930761" y="209788"/>
                  <a:pt x="2934561" y="220454"/>
                  <a:pt x="2940294" y="227786"/>
                </a:cubicBezTo>
                <a:cubicBezTo>
                  <a:pt x="2949627" y="239652"/>
                  <a:pt x="2962959" y="245585"/>
                  <a:pt x="2980292" y="245585"/>
                </a:cubicBezTo>
                <a:cubicBezTo>
                  <a:pt x="2993224" y="245585"/>
                  <a:pt x="3003190" y="242552"/>
                  <a:pt x="3010190" y="236486"/>
                </a:cubicBezTo>
                <a:cubicBezTo>
                  <a:pt x="3017190" y="230420"/>
                  <a:pt x="3020689" y="223387"/>
                  <a:pt x="3020689" y="215387"/>
                </a:cubicBezTo>
                <a:cubicBezTo>
                  <a:pt x="3020689" y="207788"/>
                  <a:pt x="3017356" y="200988"/>
                  <a:pt x="3010690" y="194988"/>
                </a:cubicBezTo>
                <a:cubicBezTo>
                  <a:pt x="3004024" y="188989"/>
                  <a:pt x="2988558" y="183323"/>
                  <a:pt x="2964293" y="177989"/>
                </a:cubicBezTo>
                <a:cubicBezTo>
                  <a:pt x="2924562" y="169057"/>
                  <a:pt x="2896230" y="157191"/>
                  <a:pt x="2879298" y="142392"/>
                </a:cubicBezTo>
                <a:cubicBezTo>
                  <a:pt x="2862232" y="127593"/>
                  <a:pt x="2853700" y="108727"/>
                  <a:pt x="2853700" y="85795"/>
                </a:cubicBezTo>
                <a:cubicBezTo>
                  <a:pt x="2853700" y="70729"/>
                  <a:pt x="2858066" y="56497"/>
                  <a:pt x="2866798" y="43098"/>
                </a:cubicBezTo>
                <a:cubicBezTo>
                  <a:pt x="2875532" y="29699"/>
                  <a:pt x="2888664" y="19166"/>
                  <a:pt x="2906196" y="11500"/>
                </a:cubicBezTo>
                <a:cubicBezTo>
                  <a:pt x="2923728" y="3833"/>
                  <a:pt x="2947760" y="0"/>
                  <a:pt x="2978292" y="0"/>
                </a:cubicBezTo>
                <a:close/>
              </a:path>
            </a:pathLst>
          </a:cu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CBF8552-43F4-4986-AA8B-D3D1EDE532D5}"/>
              </a:ext>
            </a:extLst>
          </p:cNvPr>
          <p:cNvSpPr/>
          <p:nvPr/>
        </p:nvSpPr>
        <p:spPr>
          <a:xfrm>
            <a:off x="2782412" y="2227357"/>
            <a:ext cx="2739647" cy="2739649"/>
          </a:xfrm>
          <a:custGeom>
            <a:avLst/>
            <a:gdLst>
              <a:gd name="connsiteX0" fmla="*/ 0 w 3652863"/>
              <a:gd name="connsiteY0" fmla="*/ 2534615 h 3652865"/>
              <a:gd name="connsiteX1" fmla="*/ 1118248 w 3652863"/>
              <a:gd name="connsiteY1" fmla="*/ 3652863 h 3652865"/>
              <a:gd name="connsiteX2" fmla="*/ 0 w 3652863"/>
              <a:gd name="connsiteY2" fmla="*/ 3652863 h 3652865"/>
              <a:gd name="connsiteX3" fmla="*/ 3652863 w 3652863"/>
              <a:gd name="connsiteY3" fmla="*/ 2067841 h 3652865"/>
              <a:gd name="connsiteX4" fmla="*/ 3652862 w 3652863"/>
              <a:gd name="connsiteY4" fmla="*/ 2534616 h 3652865"/>
              <a:gd name="connsiteX5" fmla="*/ 3652863 w 3652863"/>
              <a:gd name="connsiteY5" fmla="*/ 2534615 h 3652865"/>
              <a:gd name="connsiteX6" fmla="*/ 3652863 w 3652863"/>
              <a:gd name="connsiteY6" fmla="*/ 3652863 h 3652865"/>
              <a:gd name="connsiteX7" fmla="*/ 2534615 w 3652863"/>
              <a:gd name="connsiteY7" fmla="*/ 3652863 h 3652865"/>
              <a:gd name="connsiteX8" fmla="*/ 2067839 w 3652863"/>
              <a:gd name="connsiteY8" fmla="*/ 3652865 h 3652865"/>
              <a:gd name="connsiteX9" fmla="*/ 2534612 w 3652863"/>
              <a:gd name="connsiteY9" fmla="*/ 2 h 3652865"/>
              <a:gd name="connsiteX10" fmla="*/ 3652861 w 3652863"/>
              <a:gd name="connsiteY10" fmla="*/ 2 h 3652865"/>
              <a:gd name="connsiteX11" fmla="*/ 3652861 w 3652863"/>
              <a:gd name="connsiteY11" fmla="*/ 1118251 h 3652865"/>
              <a:gd name="connsiteX12" fmla="*/ 2067839 w 3652863"/>
              <a:gd name="connsiteY12" fmla="*/ 0 h 3652865"/>
              <a:gd name="connsiteX13" fmla="*/ 3652863 w 3652863"/>
              <a:gd name="connsiteY13" fmla="*/ 1585024 h 3652865"/>
              <a:gd name="connsiteX14" fmla="*/ 3652863 w 3652863"/>
              <a:gd name="connsiteY14" fmla="*/ 2067840 h 3652865"/>
              <a:gd name="connsiteX15" fmla="*/ 2067839 w 3652863"/>
              <a:gd name="connsiteY15" fmla="*/ 3652863 h 3652865"/>
              <a:gd name="connsiteX16" fmla="*/ 1585023 w 3652863"/>
              <a:gd name="connsiteY16" fmla="*/ 3652864 h 3652865"/>
              <a:gd name="connsiteX17" fmla="*/ 0 w 3652863"/>
              <a:gd name="connsiteY17" fmla="*/ 2067840 h 3652865"/>
              <a:gd name="connsiteX18" fmla="*/ 0 w 3652863"/>
              <a:gd name="connsiteY18" fmla="*/ 1585024 h 3652865"/>
              <a:gd name="connsiteX19" fmla="*/ 1 w 3652863"/>
              <a:gd name="connsiteY19" fmla="*/ 1118251 h 3652865"/>
              <a:gd name="connsiteX20" fmla="*/ 1 w 3652863"/>
              <a:gd name="connsiteY20" fmla="*/ 1118250 h 3652865"/>
              <a:gd name="connsiteX21" fmla="*/ 1 w 3652863"/>
              <a:gd name="connsiteY21" fmla="*/ 2 h 3652865"/>
              <a:gd name="connsiteX22" fmla="*/ 1118250 w 3652863"/>
              <a:gd name="connsiteY22" fmla="*/ 2 h 3652865"/>
              <a:gd name="connsiteX23" fmla="*/ 1118249 w 3652863"/>
              <a:gd name="connsiteY23" fmla="*/ 2 h 3652865"/>
              <a:gd name="connsiteX24" fmla="*/ 1585022 w 3652863"/>
              <a:gd name="connsiteY24" fmla="*/ 2 h 3652865"/>
              <a:gd name="connsiteX25" fmla="*/ 1585023 w 3652863"/>
              <a:gd name="connsiteY25" fmla="*/ 1 h 365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52863" h="3652865">
                <a:moveTo>
                  <a:pt x="0" y="2534615"/>
                </a:moveTo>
                <a:lnTo>
                  <a:pt x="1118248" y="3652863"/>
                </a:lnTo>
                <a:lnTo>
                  <a:pt x="0" y="3652863"/>
                </a:lnTo>
                <a:close/>
                <a:moveTo>
                  <a:pt x="3652863" y="2067841"/>
                </a:moveTo>
                <a:lnTo>
                  <a:pt x="3652862" y="2534616"/>
                </a:lnTo>
                <a:lnTo>
                  <a:pt x="3652863" y="2534615"/>
                </a:lnTo>
                <a:lnTo>
                  <a:pt x="3652863" y="3652863"/>
                </a:lnTo>
                <a:lnTo>
                  <a:pt x="2534615" y="3652863"/>
                </a:lnTo>
                <a:lnTo>
                  <a:pt x="2067839" y="3652865"/>
                </a:lnTo>
                <a:close/>
                <a:moveTo>
                  <a:pt x="2534612" y="2"/>
                </a:moveTo>
                <a:lnTo>
                  <a:pt x="3652861" y="2"/>
                </a:lnTo>
                <a:lnTo>
                  <a:pt x="3652861" y="1118251"/>
                </a:lnTo>
                <a:close/>
                <a:moveTo>
                  <a:pt x="2067839" y="0"/>
                </a:moveTo>
                <a:lnTo>
                  <a:pt x="3652863" y="1585024"/>
                </a:lnTo>
                <a:lnTo>
                  <a:pt x="3652863" y="2067840"/>
                </a:lnTo>
                <a:lnTo>
                  <a:pt x="2067839" y="3652863"/>
                </a:lnTo>
                <a:lnTo>
                  <a:pt x="1585023" y="3652864"/>
                </a:lnTo>
                <a:lnTo>
                  <a:pt x="0" y="2067840"/>
                </a:lnTo>
                <a:lnTo>
                  <a:pt x="0" y="1585024"/>
                </a:lnTo>
                <a:lnTo>
                  <a:pt x="1" y="1118251"/>
                </a:lnTo>
                <a:lnTo>
                  <a:pt x="1" y="1118250"/>
                </a:lnTo>
                <a:lnTo>
                  <a:pt x="1" y="2"/>
                </a:lnTo>
                <a:lnTo>
                  <a:pt x="1118250" y="2"/>
                </a:lnTo>
                <a:lnTo>
                  <a:pt x="1118249" y="2"/>
                </a:lnTo>
                <a:lnTo>
                  <a:pt x="1585022" y="2"/>
                </a:lnTo>
                <a:lnTo>
                  <a:pt x="1585023" y="1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 descr="75 Eye Catching And Cool Color Combinations For 2020">
            <a:extLst>
              <a:ext uri="{FF2B5EF4-FFF2-40B4-BE49-F238E27FC236}">
                <a16:creationId xmlns:a16="http://schemas.microsoft.com/office/drawing/2014/main" id="{46F95A2B-529B-4D49-AEC7-B5786DB1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1886" r="3009" b="35668"/>
          <a:stretch>
            <a:fillRect/>
          </a:stretch>
        </p:blipFill>
        <p:spPr bwMode="auto">
          <a:xfrm>
            <a:off x="6497367" y="3563912"/>
            <a:ext cx="3784535" cy="1934231"/>
          </a:xfrm>
          <a:custGeom>
            <a:avLst/>
            <a:gdLst/>
            <a:ahLst/>
            <a:cxnLst/>
            <a:rect l="l" t="t" r="r" b="b"/>
            <a:pathLst>
              <a:path w="5191734" h="2578974">
                <a:moveTo>
                  <a:pt x="199731" y="2348973"/>
                </a:moveTo>
                <a:cubicBezTo>
                  <a:pt x="224708" y="2350317"/>
                  <a:pt x="244576" y="2361855"/>
                  <a:pt x="259335" y="2383589"/>
                </a:cubicBezTo>
                <a:cubicBezTo>
                  <a:pt x="274094" y="2405323"/>
                  <a:pt x="280819" y="2428358"/>
                  <a:pt x="279509" y="2452696"/>
                </a:cubicBezTo>
                <a:cubicBezTo>
                  <a:pt x="278357" y="2474101"/>
                  <a:pt x="270691" y="2494539"/>
                  <a:pt x="256511" y="2514010"/>
                </a:cubicBezTo>
                <a:cubicBezTo>
                  <a:pt x="242331" y="2533480"/>
                  <a:pt x="235177" y="2544401"/>
                  <a:pt x="235050" y="2546772"/>
                </a:cubicBezTo>
                <a:cubicBezTo>
                  <a:pt x="234717" y="2552945"/>
                  <a:pt x="237014" y="2556967"/>
                  <a:pt x="241940" y="2558839"/>
                </a:cubicBezTo>
                <a:cubicBezTo>
                  <a:pt x="246865" y="2560711"/>
                  <a:pt x="257359" y="2563040"/>
                  <a:pt x="273422" y="2565826"/>
                </a:cubicBezTo>
                <a:lnTo>
                  <a:pt x="272714" y="2578974"/>
                </a:lnTo>
                <a:lnTo>
                  <a:pt x="136874" y="2571664"/>
                </a:lnTo>
                <a:lnTo>
                  <a:pt x="137559" y="2558941"/>
                </a:lnTo>
                <a:cubicBezTo>
                  <a:pt x="143581" y="2557574"/>
                  <a:pt x="152585" y="2555431"/>
                  <a:pt x="164570" y="2552513"/>
                </a:cubicBezTo>
                <a:cubicBezTo>
                  <a:pt x="176556" y="2549594"/>
                  <a:pt x="190638" y="2543914"/>
                  <a:pt x="206817" y="2535470"/>
                </a:cubicBezTo>
                <a:cubicBezTo>
                  <a:pt x="222997" y="2527026"/>
                  <a:pt x="236582" y="2515632"/>
                  <a:pt x="247574" y="2501286"/>
                </a:cubicBezTo>
                <a:cubicBezTo>
                  <a:pt x="258565" y="2486940"/>
                  <a:pt x="264588" y="2469964"/>
                  <a:pt x="265643" y="2450357"/>
                </a:cubicBezTo>
                <a:cubicBezTo>
                  <a:pt x="266224" y="2439568"/>
                  <a:pt x="263864" y="2430678"/>
                  <a:pt x="258564" y="2423687"/>
                </a:cubicBezTo>
                <a:cubicBezTo>
                  <a:pt x="253264" y="2416695"/>
                  <a:pt x="246728" y="2412991"/>
                  <a:pt x="238957" y="2412573"/>
                </a:cubicBezTo>
                <a:cubicBezTo>
                  <a:pt x="229645" y="2412071"/>
                  <a:pt x="222116" y="2414188"/>
                  <a:pt x="216371" y="2418923"/>
                </a:cubicBezTo>
                <a:cubicBezTo>
                  <a:pt x="210626" y="2423657"/>
                  <a:pt x="204606" y="2432933"/>
                  <a:pt x="198310" y="2446751"/>
                </a:cubicBezTo>
                <a:cubicBezTo>
                  <a:pt x="192015" y="2460568"/>
                  <a:pt x="185169" y="2475386"/>
                  <a:pt x="177773" y="2491205"/>
                </a:cubicBezTo>
                <a:cubicBezTo>
                  <a:pt x="170377" y="2507023"/>
                  <a:pt x="160065" y="2524264"/>
                  <a:pt x="146837" y="2542929"/>
                </a:cubicBezTo>
                <a:cubicBezTo>
                  <a:pt x="135379" y="2560354"/>
                  <a:pt x="113941" y="2568221"/>
                  <a:pt x="82524" y="2566531"/>
                </a:cubicBezTo>
                <a:cubicBezTo>
                  <a:pt x="58056" y="2565214"/>
                  <a:pt x="37867" y="2554246"/>
                  <a:pt x="21957" y="2533626"/>
                </a:cubicBezTo>
                <a:cubicBezTo>
                  <a:pt x="6047" y="2513006"/>
                  <a:pt x="-1217" y="2489848"/>
                  <a:pt x="166" y="2464153"/>
                </a:cubicBezTo>
                <a:cubicBezTo>
                  <a:pt x="934" y="2449884"/>
                  <a:pt x="5003" y="2436246"/>
                  <a:pt x="12372" y="2423237"/>
                </a:cubicBezTo>
                <a:lnTo>
                  <a:pt x="34855" y="2387426"/>
                </a:lnTo>
                <a:cubicBezTo>
                  <a:pt x="35099" y="2382894"/>
                  <a:pt x="32782" y="2379575"/>
                  <a:pt x="27903" y="2377470"/>
                </a:cubicBezTo>
                <a:cubicBezTo>
                  <a:pt x="23025" y="2375365"/>
                  <a:pt x="15405" y="2374033"/>
                  <a:pt x="5045" y="2373476"/>
                </a:cubicBezTo>
                <a:lnTo>
                  <a:pt x="5816" y="2359157"/>
                </a:lnTo>
                <a:lnTo>
                  <a:pt x="108247" y="2364669"/>
                </a:lnTo>
                <a:lnTo>
                  <a:pt x="107544" y="2377731"/>
                </a:lnTo>
                <a:cubicBezTo>
                  <a:pt x="101562" y="2379135"/>
                  <a:pt x="93703" y="2381376"/>
                  <a:pt x="83968" y="2384454"/>
                </a:cubicBezTo>
                <a:cubicBezTo>
                  <a:pt x="74233" y="2387531"/>
                  <a:pt x="63109" y="2393939"/>
                  <a:pt x="50596" y="2403677"/>
                </a:cubicBezTo>
                <a:cubicBezTo>
                  <a:pt x="38082" y="2413415"/>
                  <a:pt x="28970" y="2423124"/>
                  <a:pt x="23260" y="2432804"/>
                </a:cubicBezTo>
                <a:cubicBezTo>
                  <a:pt x="17550" y="2442484"/>
                  <a:pt x="14319" y="2454319"/>
                  <a:pt x="13566" y="2468308"/>
                </a:cubicBezTo>
                <a:cubicBezTo>
                  <a:pt x="13078" y="2477364"/>
                  <a:pt x="15243" y="2485807"/>
                  <a:pt x="20059" y="2493638"/>
                </a:cubicBezTo>
                <a:cubicBezTo>
                  <a:pt x="24875" y="2501468"/>
                  <a:pt x="30994" y="2505583"/>
                  <a:pt x="38417" y="2505982"/>
                </a:cubicBezTo>
                <a:cubicBezTo>
                  <a:pt x="46701" y="2506428"/>
                  <a:pt x="53835" y="2503861"/>
                  <a:pt x="59822" y="2498283"/>
                </a:cubicBezTo>
                <a:cubicBezTo>
                  <a:pt x="65808" y="2492704"/>
                  <a:pt x="70777" y="2485968"/>
                  <a:pt x="74728" y="2478074"/>
                </a:cubicBezTo>
                <a:cubicBezTo>
                  <a:pt x="78679" y="2470181"/>
                  <a:pt x="83851" y="2458976"/>
                  <a:pt x="90244" y="2444460"/>
                </a:cubicBezTo>
                <a:cubicBezTo>
                  <a:pt x="96636" y="2429943"/>
                  <a:pt x="103948" y="2414969"/>
                  <a:pt x="112181" y="2399537"/>
                </a:cubicBezTo>
                <a:cubicBezTo>
                  <a:pt x="120414" y="2384106"/>
                  <a:pt x="132101" y="2371553"/>
                  <a:pt x="147242" y="2361880"/>
                </a:cubicBezTo>
                <a:cubicBezTo>
                  <a:pt x="162383" y="2352207"/>
                  <a:pt x="179879" y="2347904"/>
                  <a:pt x="199731" y="2348973"/>
                </a:cubicBezTo>
                <a:close/>
                <a:moveTo>
                  <a:pt x="5173455" y="2238145"/>
                </a:moveTo>
                <a:lnTo>
                  <a:pt x="5191734" y="2419220"/>
                </a:lnTo>
                <a:lnTo>
                  <a:pt x="5179091" y="2420497"/>
                </a:lnTo>
                <a:lnTo>
                  <a:pt x="5175168" y="2393766"/>
                </a:lnTo>
                <a:cubicBezTo>
                  <a:pt x="5173887" y="2387440"/>
                  <a:pt x="5172019" y="2383357"/>
                  <a:pt x="5169563" y="2381517"/>
                </a:cubicBezTo>
                <a:cubicBezTo>
                  <a:pt x="5167109" y="2379676"/>
                  <a:pt x="5162277" y="2378791"/>
                  <a:pt x="5155071" y="2378860"/>
                </a:cubicBezTo>
                <a:lnTo>
                  <a:pt x="5140231" y="2379706"/>
                </a:lnTo>
                <a:lnTo>
                  <a:pt x="4933395" y="2400586"/>
                </a:lnTo>
                <a:lnTo>
                  <a:pt x="4936983" y="2429030"/>
                </a:lnTo>
                <a:cubicBezTo>
                  <a:pt x="4938237" y="2441464"/>
                  <a:pt x="4945908" y="2453916"/>
                  <a:pt x="4959993" y="2466386"/>
                </a:cubicBezTo>
                <a:cubicBezTo>
                  <a:pt x="4974077" y="2478856"/>
                  <a:pt x="4990197" y="2489629"/>
                  <a:pt x="5008353" y="2498703"/>
                </a:cubicBezTo>
                <a:cubicBezTo>
                  <a:pt x="5026508" y="2507777"/>
                  <a:pt x="5046201" y="2515987"/>
                  <a:pt x="5067433" y="2523333"/>
                </a:cubicBezTo>
                <a:lnTo>
                  <a:pt x="5068631" y="2535198"/>
                </a:lnTo>
                <a:lnTo>
                  <a:pt x="4933579" y="2548832"/>
                </a:lnTo>
                <a:lnTo>
                  <a:pt x="4904509" y="2260861"/>
                </a:lnTo>
                <a:lnTo>
                  <a:pt x="4917311" y="2259569"/>
                </a:lnTo>
                <a:cubicBezTo>
                  <a:pt x="4917841" y="2264808"/>
                  <a:pt x="4918297" y="2268844"/>
                  <a:pt x="4918681" y="2271677"/>
                </a:cubicBezTo>
                <a:cubicBezTo>
                  <a:pt x="4919065" y="2274510"/>
                  <a:pt x="4919987" y="2279214"/>
                  <a:pt x="4921445" y="2285790"/>
                </a:cubicBezTo>
                <a:cubicBezTo>
                  <a:pt x="4922904" y="2292365"/>
                  <a:pt x="4925035" y="2296805"/>
                  <a:pt x="4927839" y="2299109"/>
                </a:cubicBezTo>
                <a:cubicBezTo>
                  <a:pt x="4930643" y="2301412"/>
                  <a:pt x="4935458" y="2302551"/>
                  <a:pt x="4942284" y="2302524"/>
                </a:cubicBezTo>
                <a:lnTo>
                  <a:pt x="4958554" y="2301597"/>
                </a:lnTo>
                <a:lnTo>
                  <a:pt x="5128523" y="2284439"/>
                </a:lnTo>
                <a:lnTo>
                  <a:pt x="5144656" y="2282094"/>
                </a:lnTo>
                <a:cubicBezTo>
                  <a:pt x="5151529" y="2280742"/>
                  <a:pt x="5156034" y="2278964"/>
                  <a:pt x="5158171" y="2276760"/>
                </a:cubicBezTo>
                <a:cubicBezTo>
                  <a:pt x="5160309" y="2274556"/>
                  <a:pt x="5161463" y="2270993"/>
                  <a:pt x="5161633" y="2266070"/>
                </a:cubicBezTo>
                <a:cubicBezTo>
                  <a:pt x="5161804" y="2261146"/>
                  <a:pt x="5161759" y="2256803"/>
                  <a:pt x="5161496" y="2253040"/>
                </a:cubicBezTo>
                <a:cubicBezTo>
                  <a:pt x="5161233" y="2249277"/>
                  <a:pt x="5161037" y="2244734"/>
                  <a:pt x="5160908" y="2239412"/>
                </a:cubicBezTo>
                <a:close/>
                <a:moveTo>
                  <a:pt x="5086272" y="2010121"/>
                </a:moveTo>
                <a:cubicBezTo>
                  <a:pt x="5075281" y="2009301"/>
                  <a:pt x="5061395" y="2010099"/>
                  <a:pt x="5044612" y="2012513"/>
                </a:cubicBezTo>
                <a:cubicBezTo>
                  <a:pt x="5027830" y="2014928"/>
                  <a:pt x="5010545" y="2018250"/>
                  <a:pt x="4992757" y="2022479"/>
                </a:cubicBezTo>
                <a:cubicBezTo>
                  <a:pt x="4968541" y="2028236"/>
                  <a:pt x="4949165" y="2033814"/>
                  <a:pt x="4934627" y="2039215"/>
                </a:cubicBezTo>
                <a:cubicBezTo>
                  <a:pt x="4920090" y="2044616"/>
                  <a:pt x="4906551" y="2051369"/>
                  <a:pt x="4894009" y="2059474"/>
                </a:cubicBezTo>
                <a:cubicBezTo>
                  <a:pt x="4881466" y="2067579"/>
                  <a:pt x="4877020" y="2079309"/>
                  <a:pt x="4880671" y="2094664"/>
                </a:cubicBezTo>
                <a:cubicBezTo>
                  <a:pt x="4882499" y="2102358"/>
                  <a:pt x="4886652" y="2108468"/>
                  <a:pt x="4893127" y="2112993"/>
                </a:cubicBezTo>
                <a:cubicBezTo>
                  <a:pt x="4899601" y="2117518"/>
                  <a:pt x="4908365" y="2120193"/>
                  <a:pt x="4919419" y="2121017"/>
                </a:cubicBezTo>
                <a:cubicBezTo>
                  <a:pt x="4930471" y="2121842"/>
                  <a:pt x="4944519" y="2121028"/>
                  <a:pt x="4961559" y="2118575"/>
                </a:cubicBezTo>
                <a:cubicBezTo>
                  <a:pt x="4978601" y="2116122"/>
                  <a:pt x="4995831" y="2112825"/>
                  <a:pt x="5013250" y="2108684"/>
                </a:cubicBezTo>
                <a:cubicBezTo>
                  <a:pt x="5033892" y="2103777"/>
                  <a:pt x="5051647" y="2098822"/>
                  <a:pt x="5066515" y="2093819"/>
                </a:cubicBezTo>
                <a:cubicBezTo>
                  <a:pt x="5081383" y="2088816"/>
                  <a:pt x="5094109" y="2082996"/>
                  <a:pt x="5104691" y="2076359"/>
                </a:cubicBezTo>
                <a:cubicBezTo>
                  <a:pt x="5121869" y="2065209"/>
                  <a:pt x="5128631" y="2051951"/>
                  <a:pt x="5124978" y="2036585"/>
                </a:cubicBezTo>
                <a:cubicBezTo>
                  <a:pt x="5123133" y="2028823"/>
                  <a:pt x="5118969" y="2022677"/>
                  <a:pt x="5112485" y="2018147"/>
                </a:cubicBezTo>
                <a:cubicBezTo>
                  <a:pt x="5106001" y="2013616"/>
                  <a:pt x="5097263" y="2010941"/>
                  <a:pt x="5086272" y="2010121"/>
                </a:cubicBezTo>
                <a:close/>
                <a:moveTo>
                  <a:pt x="80509" y="1934976"/>
                </a:moveTo>
                <a:lnTo>
                  <a:pt x="92897" y="1937299"/>
                </a:lnTo>
                <a:lnTo>
                  <a:pt x="90537" y="1958927"/>
                </a:lnTo>
                <a:cubicBezTo>
                  <a:pt x="90232" y="1965248"/>
                  <a:pt x="91094" y="1969716"/>
                  <a:pt x="93123" y="1972329"/>
                </a:cubicBezTo>
                <a:cubicBezTo>
                  <a:pt x="95153" y="1974942"/>
                  <a:pt x="99453" y="1977200"/>
                  <a:pt x="106024" y="1979102"/>
                </a:cubicBezTo>
                <a:lnTo>
                  <a:pt x="120439" y="1982465"/>
                </a:lnTo>
                <a:lnTo>
                  <a:pt x="290999" y="2014446"/>
                </a:lnTo>
                <a:lnTo>
                  <a:pt x="305851" y="2016565"/>
                </a:lnTo>
                <a:cubicBezTo>
                  <a:pt x="312988" y="2017221"/>
                  <a:pt x="317910" y="2016785"/>
                  <a:pt x="320618" y="2015257"/>
                </a:cubicBezTo>
                <a:cubicBezTo>
                  <a:pt x="323327" y="2013729"/>
                  <a:pt x="325715" y="2009775"/>
                  <a:pt x="327784" y="2003394"/>
                </a:cubicBezTo>
                <a:lnTo>
                  <a:pt x="333289" y="1983110"/>
                </a:lnTo>
                <a:lnTo>
                  <a:pt x="345620" y="1985422"/>
                </a:lnTo>
                <a:lnTo>
                  <a:pt x="314635" y="2150675"/>
                </a:lnTo>
                <a:lnTo>
                  <a:pt x="302309" y="2148364"/>
                </a:lnTo>
                <a:lnTo>
                  <a:pt x="303948" y="2132452"/>
                </a:lnTo>
                <a:cubicBezTo>
                  <a:pt x="304370" y="2125544"/>
                  <a:pt x="303743" y="2120980"/>
                  <a:pt x="302065" y="2118758"/>
                </a:cubicBezTo>
                <a:cubicBezTo>
                  <a:pt x="300387" y="2116536"/>
                  <a:pt x="295911" y="2114404"/>
                  <a:pt x="288637" y="2112362"/>
                </a:cubicBezTo>
                <a:lnTo>
                  <a:pt x="272704" y="2108649"/>
                </a:lnTo>
                <a:lnTo>
                  <a:pt x="192537" y="2093618"/>
                </a:lnTo>
                <a:lnTo>
                  <a:pt x="179053" y="2165530"/>
                </a:lnTo>
                <a:lnTo>
                  <a:pt x="260542" y="2180810"/>
                </a:lnTo>
                <a:lnTo>
                  <a:pt x="276942" y="2183148"/>
                </a:lnTo>
                <a:cubicBezTo>
                  <a:pt x="283142" y="2184311"/>
                  <a:pt x="287495" y="2184032"/>
                  <a:pt x="290002" y="2182312"/>
                </a:cubicBezTo>
                <a:cubicBezTo>
                  <a:pt x="292508" y="2180592"/>
                  <a:pt x="294815" y="2176442"/>
                  <a:pt x="296922" y="2169863"/>
                </a:cubicBezTo>
                <a:lnTo>
                  <a:pt x="301207" y="2154271"/>
                </a:lnTo>
                <a:lnTo>
                  <a:pt x="313527" y="2156581"/>
                </a:lnTo>
                <a:lnTo>
                  <a:pt x="282542" y="2321834"/>
                </a:lnTo>
                <a:lnTo>
                  <a:pt x="270204" y="2319521"/>
                </a:lnTo>
                <a:lnTo>
                  <a:pt x="272424" y="2298580"/>
                </a:lnTo>
                <a:cubicBezTo>
                  <a:pt x="272723" y="2292394"/>
                  <a:pt x="271842" y="2287973"/>
                  <a:pt x="269782" y="2285319"/>
                </a:cubicBezTo>
                <a:cubicBezTo>
                  <a:pt x="267721" y="2282665"/>
                  <a:pt x="263357" y="2280374"/>
                  <a:pt x="256689" y="2278446"/>
                </a:cubicBezTo>
                <a:lnTo>
                  <a:pt x="240824" y="2274746"/>
                </a:lnTo>
                <a:lnTo>
                  <a:pt x="72917" y="2243263"/>
                </a:lnTo>
                <a:lnTo>
                  <a:pt x="56778" y="2240961"/>
                </a:lnTo>
                <a:cubicBezTo>
                  <a:pt x="49803" y="2240320"/>
                  <a:pt x="44982" y="2240751"/>
                  <a:pt x="42315" y="2242256"/>
                </a:cubicBezTo>
                <a:cubicBezTo>
                  <a:pt x="39648" y="2243761"/>
                  <a:pt x="37266" y="2247748"/>
                  <a:pt x="35169" y="2254216"/>
                </a:cubicBezTo>
                <a:lnTo>
                  <a:pt x="29557" y="2275135"/>
                </a:lnTo>
                <a:lnTo>
                  <a:pt x="17163" y="2272811"/>
                </a:lnTo>
                <a:lnTo>
                  <a:pt x="48282" y="2106847"/>
                </a:lnTo>
                <a:lnTo>
                  <a:pt x="60654" y="2109166"/>
                </a:lnTo>
                <a:lnTo>
                  <a:pt x="58971" y="2125526"/>
                </a:lnTo>
                <a:cubicBezTo>
                  <a:pt x="58355" y="2132241"/>
                  <a:pt x="58989" y="2136860"/>
                  <a:pt x="60874" y="2139382"/>
                </a:cubicBezTo>
                <a:cubicBezTo>
                  <a:pt x="62758" y="2141904"/>
                  <a:pt x="66629" y="2143714"/>
                  <a:pt x="72486" y="2144812"/>
                </a:cubicBezTo>
                <a:lnTo>
                  <a:pt x="88632" y="2148576"/>
                </a:lnTo>
                <a:lnTo>
                  <a:pt x="164598" y="2162820"/>
                </a:lnTo>
                <a:lnTo>
                  <a:pt x="178082" y="2090907"/>
                </a:lnTo>
                <a:lnTo>
                  <a:pt x="103454" y="2076914"/>
                </a:lnTo>
                <a:lnTo>
                  <a:pt x="87287" y="2074608"/>
                </a:lnTo>
                <a:cubicBezTo>
                  <a:pt x="80139" y="2073930"/>
                  <a:pt x="75328" y="2074357"/>
                  <a:pt x="72855" y="2075891"/>
                </a:cubicBezTo>
                <a:cubicBezTo>
                  <a:pt x="70381" y="2077424"/>
                  <a:pt x="68089" y="2081439"/>
                  <a:pt x="65979" y="2087936"/>
                </a:cubicBezTo>
                <a:lnTo>
                  <a:pt x="61767" y="2103261"/>
                </a:lnTo>
                <a:lnTo>
                  <a:pt x="49390" y="2100940"/>
                </a:lnTo>
                <a:close/>
                <a:moveTo>
                  <a:pt x="5025715" y="1918514"/>
                </a:moveTo>
                <a:cubicBezTo>
                  <a:pt x="5043687" y="1921706"/>
                  <a:pt x="5060595" y="1928884"/>
                  <a:pt x="5076439" y="1940046"/>
                </a:cubicBezTo>
                <a:cubicBezTo>
                  <a:pt x="5108128" y="1962372"/>
                  <a:pt x="5128721" y="1993509"/>
                  <a:pt x="5138217" y="2033455"/>
                </a:cubicBezTo>
                <a:cubicBezTo>
                  <a:pt x="5147713" y="2073398"/>
                  <a:pt x="5143215" y="2110744"/>
                  <a:pt x="5124725" y="2145493"/>
                </a:cubicBezTo>
                <a:cubicBezTo>
                  <a:pt x="5106235" y="2180242"/>
                  <a:pt x="5077240" y="2202311"/>
                  <a:pt x="5037740" y="2211701"/>
                </a:cubicBezTo>
                <a:cubicBezTo>
                  <a:pt x="4999243" y="2220853"/>
                  <a:pt x="4963578" y="2214017"/>
                  <a:pt x="4930745" y="2191191"/>
                </a:cubicBezTo>
                <a:cubicBezTo>
                  <a:pt x="4897912" y="2168366"/>
                  <a:pt x="4876811" y="2137244"/>
                  <a:pt x="4867439" y="2097827"/>
                </a:cubicBezTo>
                <a:cubicBezTo>
                  <a:pt x="4857667" y="2056717"/>
                  <a:pt x="4862283" y="2019282"/>
                  <a:pt x="4881287" y="1985519"/>
                </a:cubicBezTo>
                <a:cubicBezTo>
                  <a:pt x="4900291" y="1951756"/>
                  <a:pt x="4929397" y="1930214"/>
                  <a:pt x="4968607" y="1920893"/>
                </a:cubicBezTo>
                <a:cubicBezTo>
                  <a:pt x="4988707" y="1916114"/>
                  <a:pt x="5007743" y="1915321"/>
                  <a:pt x="5025715" y="1918514"/>
                </a:cubicBezTo>
                <a:close/>
                <a:moveTo>
                  <a:pt x="4978695" y="1668355"/>
                </a:moveTo>
                <a:cubicBezTo>
                  <a:pt x="4967697" y="1669078"/>
                  <a:pt x="4954058" y="1671807"/>
                  <a:pt x="4937777" y="1676542"/>
                </a:cubicBezTo>
                <a:cubicBezTo>
                  <a:pt x="4921497" y="1681277"/>
                  <a:pt x="4904845" y="1686980"/>
                  <a:pt x="4887821" y="1693651"/>
                </a:cubicBezTo>
                <a:cubicBezTo>
                  <a:pt x="4864647" y="1702733"/>
                  <a:pt x="4846239" y="1710962"/>
                  <a:pt x="4832599" y="1718340"/>
                </a:cubicBezTo>
                <a:cubicBezTo>
                  <a:pt x="4818958" y="1725718"/>
                  <a:pt x="4806494" y="1734295"/>
                  <a:pt x="4795207" y="1744072"/>
                </a:cubicBezTo>
                <a:cubicBezTo>
                  <a:pt x="4783919" y="1753849"/>
                  <a:pt x="4781155" y="1766085"/>
                  <a:pt x="4786913" y="1780780"/>
                </a:cubicBezTo>
                <a:cubicBezTo>
                  <a:pt x="4789799" y="1788143"/>
                  <a:pt x="4794763" y="1793613"/>
                  <a:pt x="4801807" y="1797190"/>
                </a:cubicBezTo>
                <a:cubicBezTo>
                  <a:pt x="4808850" y="1800767"/>
                  <a:pt x="4817901" y="1802191"/>
                  <a:pt x="4828961" y="1801465"/>
                </a:cubicBezTo>
                <a:cubicBezTo>
                  <a:pt x="4840022" y="1800738"/>
                  <a:pt x="4853817" y="1797970"/>
                  <a:pt x="4870349" y="1793162"/>
                </a:cubicBezTo>
                <a:cubicBezTo>
                  <a:pt x="4886881" y="1788353"/>
                  <a:pt x="4903481" y="1782683"/>
                  <a:pt x="4920152" y="1776150"/>
                </a:cubicBezTo>
                <a:cubicBezTo>
                  <a:pt x="4939907" y="1768408"/>
                  <a:pt x="4956796" y="1761022"/>
                  <a:pt x="4970819" y="1753992"/>
                </a:cubicBezTo>
                <a:cubicBezTo>
                  <a:pt x="4984843" y="1746962"/>
                  <a:pt x="4996631" y="1739422"/>
                  <a:pt x="5006183" y="1731372"/>
                </a:cubicBezTo>
                <a:cubicBezTo>
                  <a:pt x="5021635" y="1717933"/>
                  <a:pt x="5026481" y="1703860"/>
                  <a:pt x="5020717" y="1689155"/>
                </a:cubicBezTo>
                <a:cubicBezTo>
                  <a:pt x="5017807" y="1681727"/>
                  <a:pt x="5012825" y="1676223"/>
                  <a:pt x="5005772" y="1672642"/>
                </a:cubicBezTo>
                <a:cubicBezTo>
                  <a:pt x="4998719" y="1669061"/>
                  <a:pt x="4989693" y="1667632"/>
                  <a:pt x="4978695" y="1668355"/>
                </a:cubicBezTo>
                <a:close/>
                <a:moveTo>
                  <a:pt x="193284" y="1608355"/>
                </a:moveTo>
                <a:lnTo>
                  <a:pt x="300754" y="1645195"/>
                </a:lnTo>
                <a:lnTo>
                  <a:pt x="296905" y="1656423"/>
                </a:lnTo>
                <a:cubicBezTo>
                  <a:pt x="266406" y="1659425"/>
                  <a:pt x="239925" y="1666119"/>
                  <a:pt x="217462" y="1676504"/>
                </a:cubicBezTo>
                <a:cubicBezTo>
                  <a:pt x="194998" y="1686889"/>
                  <a:pt x="181359" y="1697324"/>
                  <a:pt x="176542" y="1707809"/>
                </a:cubicBezTo>
                <a:cubicBezTo>
                  <a:pt x="171725" y="1718293"/>
                  <a:pt x="167897" y="1727314"/>
                  <a:pt x="165057" y="1734871"/>
                </a:cubicBezTo>
                <a:cubicBezTo>
                  <a:pt x="163638" y="1738650"/>
                  <a:pt x="162471" y="1741781"/>
                  <a:pt x="161557" y="1744264"/>
                </a:cubicBezTo>
                <a:lnTo>
                  <a:pt x="159714" y="1749388"/>
                </a:lnTo>
                <a:lnTo>
                  <a:pt x="264513" y="1786066"/>
                </a:lnTo>
                <a:lnTo>
                  <a:pt x="267786" y="1775595"/>
                </a:lnTo>
                <a:cubicBezTo>
                  <a:pt x="270658" y="1763130"/>
                  <a:pt x="267965" y="1751966"/>
                  <a:pt x="259706" y="1742105"/>
                </a:cubicBezTo>
                <a:cubicBezTo>
                  <a:pt x="251446" y="1732243"/>
                  <a:pt x="238977" y="1724453"/>
                  <a:pt x="222297" y="1718735"/>
                </a:cubicBezTo>
                <a:lnTo>
                  <a:pt x="226947" y="1705171"/>
                </a:lnTo>
                <a:lnTo>
                  <a:pt x="358067" y="1750119"/>
                </a:lnTo>
                <a:lnTo>
                  <a:pt x="353417" y="1763683"/>
                </a:lnTo>
                <a:cubicBezTo>
                  <a:pt x="336535" y="1757896"/>
                  <a:pt x="321693" y="1756312"/>
                  <a:pt x="308894" y="1758933"/>
                </a:cubicBezTo>
                <a:cubicBezTo>
                  <a:pt x="296095" y="1761554"/>
                  <a:pt x="286995" y="1768697"/>
                  <a:pt x="281595" y="1780365"/>
                </a:cubicBezTo>
                <a:lnTo>
                  <a:pt x="277381" y="1790477"/>
                </a:lnTo>
                <a:lnTo>
                  <a:pt x="387981" y="1828390"/>
                </a:lnTo>
                <a:cubicBezTo>
                  <a:pt x="390484" y="1821208"/>
                  <a:pt x="393367" y="1812673"/>
                  <a:pt x="396631" y="1802785"/>
                </a:cubicBezTo>
                <a:cubicBezTo>
                  <a:pt x="399895" y="1792898"/>
                  <a:pt x="402645" y="1782386"/>
                  <a:pt x="404882" y="1771250"/>
                </a:cubicBezTo>
                <a:cubicBezTo>
                  <a:pt x="407118" y="1760113"/>
                  <a:pt x="400681" y="1743019"/>
                  <a:pt x="385569" y="1719966"/>
                </a:cubicBezTo>
                <a:cubicBezTo>
                  <a:pt x="370457" y="1696913"/>
                  <a:pt x="352546" y="1677292"/>
                  <a:pt x="331836" y="1661103"/>
                </a:cubicBezTo>
                <a:lnTo>
                  <a:pt x="335779" y="1649599"/>
                </a:lnTo>
                <a:lnTo>
                  <a:pt x="450901" y="1689062"/>
                </a:lnTo>
                <a:lnTo>
                  <a:pt x="356598" y="1964161"/>
                </a:lnTo>
                <a:lnTo>
                  <a:pt x="344425" y="1959988"/>
                </a:lnTo>
                <a:cubicBezTo>
                  <a:pt x="346288" y="1954553"/>
                  <a:pt x="347669" y="1950021"/>
                  <a:pt x="348567" y="1946389"/>
                </a:cubicBezTo>
                <a:cubicBezTo>
                  <a:pt x="349466" y="1942758"/>
                  <a:pt x="350431" y="1938575"/>
                  <a:pt x="351463" y="1933839"/>
                </a:cubicBezTo>
                <a:cubicBezTo>
                  <a:pt x="352496" y="1929104"/>
                  <a:pt x="352231" y="1925289"/>
                  <a:pt x="350669" y="1922393"/>
                </a:cubicBezTo>
                <a:cubicBezTo>
                  <a:pt x="349107" y="1919497"/>
                  <a:pt x="345079" y="1916582"/>
                  <a:pt x="338587" y="1913648"/>
                </a:cubicBezTo>
                <a:lnTo>
                  <a:pt x="323432" y="1907706"/>
                </a:lnTo>
                <a:lnTo>
                  <a:pt x="162172" y="1852426"/>
                </a:lnTo>
                <a:lnTo>
                  <a:pt x="146535" y="1847819"/>
                </a:lnTo>
                <a:cubicBezTo>
                  <a:pt x="139773" y="1846189"/>
                  <a:pt x="134841" y="1846062"/>
                  <a:pt x="131738" y="1847438"/>
                </a:cubicBezTo>
                <a:cubicBezTo>
                  <a:pt x="128635" y="1848814"/>
                  <a:pt x="125990" y="1851660"/>
                  <a:pt x="123804" y="1855977"/>
                </a:cubicBezTo>
                <a:cubicBezTo>
                  <a:pt x="121617" y="1860295"/>
                  <a:pt x="119796" y="1864396"/>
                  <a:pt x="118341" y="1868282"/>
                </a:cubicBezTo>
                <a:cubicBezTo>
                  <a:pt x="116885" y="1872168"/>
                  <a:pt x="115072" y="1876670"/>
                  <a:pt x="112900" y="1881788"/>
                </a:cubicBezTo>
                <a:lnTo>
                  <a:pt x="100955" y="1877693"/>
                </a:lnTo>
                <a:close/>
                <a:moveTo>
                  <a:pt x="4905939" y="1586102"/>
                </a:moveTo>
                <a:cubicBezTo>
                  <a:pt x="4924181" y="1586753"/>
                  <a:pt x="4941926" y="1591499"/>
                  <a:pt x="4959174" y="1600340"/>
                </a:cubicBezTo>
                <a:cubicBezTo>
                  <a:pt x="4993669" y="1618022"/>
                  <a:pt x="5018409" y="1645978"/>
                  <a:pt x="5033390" y="1684207"/>
                </a:cubicBezTo>
                <a:cubicBezTo>
                  <a:pt x="5048370" y="1722433"/>
                  <a:pt x="5049131" y="1760041"/>
                  <a:pt x="5035675" y="1797031"/>
                </a:cubicBezTo>
                <a:cubicBezTo>
                  <a:pt x="5022218" y="1834022"/>
                  <a:pt x="4996589" y="1859924"/>
                  <a:pt x="4958787" y="1874738"/>
                </a:cubicBezTo>
                <a:cubicBezTo>
                  <a:pt x="4921945" y="1889176"/>
                  <a:pt x="4885675" y="1887386"/>
                  <a:pt x="4849977" y="1869369"/>
                </a:cubicBezTo>
                <a:cubicBezTo>
                  <a:pt x="4814278" y="1851352"/>
                  <a:pt x="4789037" y="1823482"/>
                  <a:pt x="4774254" y="1785759"/>
                </a:cubicBezTo>
                <a:cubicBezTo>
                  <a:pt x="4758837" y="1746418"/>
                  <a:pt x="4758179" y="1708704"/>
                  <a:pt x="4772283" y="1672618"/>
                </a:cubicBezTo>
                <a:cubicBezTo>
                  <a:pt x="4786387" y="1636532"/>
                  <a:pt x="4812199" y="1611137"/>
                  <a:pt x="4849723" y="1596432"/>
                </a:cubicBezTo>
                <a:cubicBezTo>
                  <a:pt x="4868959" y="1588894"/>
                  <a:pt x="4887698" y="1585450"/>
                  <a:pt x="4905939" y="1586102"/>
                </a:cubicBezTo>
                <a:close/>
                <a:moveTo>
                  <a:pt x="333696" y="1404750"/>
                </a:moveTo>
                <a:cubicBezTo>
                  <a:pt x="322154" y="1403972"/>
                  <a:pt x="314228" y="1405924"/>
                  <a:pt x="309917" y="1410605"/>
                </a:cubicBezTo>
                <a:cubicBezTo>
                  <a:pt x="305607" y="1415286"/>
                  <a:pt x="302186" y="1419873"/>
                  <a:pt x="299656" y="1424363"/>
                </a:cubicBezTo>
                <a:cubicBezTo>
                  <a:pt x="297126" y="1428854"/>
                  <a:pt x="295409" y="1431727"/>
                  <a:pt x="294504" y="1432982"/>
                </a:cubicBezTo>
                <a:lnTo>
                  <a:pt x="394598" y="1483543"/>
                </a:lnTo>
                <a:lnTo>
                  <a:pt x="398504" y="1475810"/>
                </a:lnTo>
                <a:cubicBezTo>
                  <a:pt x="401462" y="1469954"/>
                  <a:pt x="403447" y="1465403"/>
                  <a:pt x="404461" y="1462156"/>
                </a:cubicBezTo>
                <a:cubicBezTo>
                  <a:pt x="407127" y="1453896"/>
                  <a:pt x="404535" y="1445312"/>
                  <a:pt x="396684" y="1436403"/>
                </a:cubicBezTo>
                <a:cubicBezTo>
                  <a:pt x="388833" y="1427494"/>
                  <a:pt x="378645" y="1419877"/>
                  <a:pt x="366120" y="1413550"/>
                </a:cubicBezTo>
                <a:cubicBezTo>
                  <a:pt x="356046" y="1408461"/>
                  <a:pt x="345238" y="1405528"/>
                  <a:pt x="333696" y="1404750"/>
                </a:cubicBezTo>
                <a:close/>
                <a:moveTo>
                  <a:pt x="378622" y="1319899"/>
                </a:moveTo>
                <a:cubicBezTo>
                  <a:pt x="389144" y="1319087"/>
                  <a:pt x="399672" y="1321342"/>
                  <a:pt x="410208" y="1326664"/>
                </a:cubicBezTo>
                <a:cubicBezTo>
                  <a:pt x="418088" y="1330644"/>
                  <a:pt x="425287" y="1336061"/>
                  <a:pt x="431805" y="1342915"/>
                </a:cubicBezTo>
                <a:cubicBezTo>
                  <a:pt x="438323" y="1349769"/>
                  <a:pt x="442935" y="1357595"/>
                  <a:pt x="445641" y="1366393"/>
                </a:cubicBezTo>
                <a:cubicBezTo>
                  <a:pt x="448347" y="1375192"/>
                  <a:pt x="449091" y="1384699"/>
                  <a:pt x="447871" y="1394915"/>
                </a:cubicBezTo>
                <a:cubicBezTo>
                  <a:pt x="447262" y="1400023"/>
                  <a:pt x="445778" y="1405886"/>
                  <a:pt x="443421" y="1412502"/>
                </a:cubicBezTo>
                <a:lnTo>
                  <a:pt x="438648" y="1423392"/>
                </a:lnTo>
                <a:lnTo>
                  <a:pt x="449537" y="1410781"/>
                </a:lnTo>
                <a:cubicBezTo>
                  <a:pt x="455563" y="1404317"/>
                  <a:pt x="462349" y="1398995"/>
                  <a:pt x="469895" y="1394815"/>
                </a:cubicBezTo>
                <a:cubicBezTo>
                  <a:pt x="477441" y="1390635"/>
                  <a:pt x="486686" y="1388154"/>
                  <a:pt x="497630" y="1387370"/>
                </a:cubicBezTo>
                <a:cubicBezTo>
                  <a:pt x="508574" y="1386587"/>
                  <a:pt x="519550" y="1387103"/>
                  <a:pt x="530557" y="1388919"/>
                </a:cubicBezTo>
                <a:cubicBezTo>
                  <a:pt x="541563" y="1390736"/>
                  <a:pt x="549238" y="1391496"/>
                  <a:pt x="553581" y="1391201"/>
                </a:cubicBezTo>
                <a:cubicBezTo>
                  <a:pt x="557924" y="1390907"/>
                  <a:pt x="560851" y="1389264"/>
                  <a:pt x="562362" y="1386272"/>
                </a:cubicBezTo>
                <a:cubicBezTo>
                  <a:pt x="564282" y="1382471"/>
                  <a:pt x="562463" y="1378154"/>
                  <a:pt x="556904" y="1373321"/>
                </a:cubicBezTo>
                <a:cubicBezTo>
                  <a:pt x="551346" y="1368488"/>
                  <a:pt x="543126" y="1363323"/>
                  <a:pt x="532245" y="1357826"/>
                </a:cubicBezTo>
                <a:lnTo>
                  <a:pt x="538212" y="1346012"/>
                </a:lnTo>
                <a:cubicBezTo>
                  <a:pt x="550810" y="1352375"/>
                  <a:pt x="560077" y="1357918"/>
                  <a:pt x="566013" y="1362639"/>
                </a:cubicBezTo>
                <a:cubicBezTo>
                  <a:pt x="571950" y="1367361"/>
                  <a:pt x="577132" y="1374281"/>
                  <a:pt x="581558" y="1383399"/>
                </a:cubicBezTo>
                <a:cubicBezTo>
                  <a:pt x="585984" y="1392517"/>
                  <a:pt x="587861" y="1403184"/>
                  <a:pt x="587187" y="1415398"/>
                </a:cubicBezTo>
                <a:cubicBezTo>
                  <a:pt x="586514" y="1427613"/>
                  <a:pt x="583240" y="1439533"/>
                  <a:pt x="577368" y="1451159"/>
                </a:cubicBezTo>
                <a:cubicBezTo>
                  <a:pt x="568110" y="1469486"/>
                  <a:pt x="555443" y="1481480"/>
                  <a:pt x="539365" y="1487143"/>
                </a:cubicBezTo>
                <a:cubicBezTo>
                  <a:pt x="523287" y="1492805"/>
                  <a:pt x="506413" y="1492743"/>
                  <a:pt x="488743" y="1486956"/>
                </a:cubicBezTo>
                <a:cubicBezTo>
                  <a:pt x="471072" y="1481169"/>
                  <a:pt x="455936" y="1476068"/>
                  <a:pt x="443332" y="1471654"/>
                </a:cubicBezTo>
                <a:cubicBezTo>
                  <a:pt x="431216" y="1468220"/>
                  <a:pt x="423502" y="1467685"/>
                  <a:pt x="420188" y="1470049"/>
                </a:cubicBezTo>
                <a:cubicBezTo>
                  <a:pt x="416874" y="1472413"/>
                  <a:pt x="414028" y="1475696"/>
                  <a:pt x="411650" y="1479899"/>
                </a:cubicBezTo>
                <a:cubicBezTo>
                  <a:pt x="409272" y="1484102"/>
                  <a:pt x="407526" y="1487306"/>
                  <a:pt x="406412" y="1489510"/>
                </a:cubicBezTo>
                <a:lnTo>
                  <a:pt x="479462" y="1526410"/>
                </a:lnTo>
                <a:lnTo>
                  <a:pt x="492986" y="1532521"/>
                </a:lnTo>
                <a:cubicBezTo>
                  <a:pt x="499707" y="1535152"/>
                  <a:pt x="504883" y="1535937"/>
                  <a:pt x="508515" y="1534875"/>
                </a:cubicBezTo>
                <a:cubicBezTo>
                  <a:pt x="512147" y="1533813"/>
                  <a:pt x="515887" y="1530442"/>
                  <a:pt x="519735" y="1524761"/>
                </a:cubicBezTo>
                <a:lnTo>
                  <a:pt x="530868" y="1506417"/>
                </a:lnTo>
                <a:lnTo>
                  <a:pt x="542067" y="1512074"/>
                </a:lnTo>
                <a:lnTo>
                  <a:pt x="460627" y="1673300"/>
                </a:lnTo>
                <a:lnTo>
                  <a:pt x="449140" y="1667498"/>
                </a:lnTo>
                <a:lnTo>
                  <a:pt x="455777" y="1654361"/>
                </a:lnTo>
                <a:cubicBezTo>
                  <a:pt x="457335" y="1649849"/>
                  <a:pt x="458873" y="1645469"/>
                  <a:pt x="460392" y="1641223"/>
                </a:cubicBezTo>
                <a:cubicBezTo>
                  <a:pt x="461911" y="1636976"/>
                  <a:pt x="462092" y="1633309"/>
                  <a:pt x="460935" y="1630221"/>
                </a:cubicBezTo>
                <a:cubicBezTo>
                  <a:pt x="459779" y="1627134"/>
                  <a:pt x="456185" y="1623695"/>
                  <a:pt x="450152" y="1619905"/>
                </a:cubicBezTo>
                <a:lnTo>
                  <a:pt x="435960" y="1611945"/>
                </a:lnTo>
                <a:lnTo>
                  <a:pt x="283799" y="1535084"/>
                </a:lnTo>
                <a:lnTo>
                  <a:pt x="268941" y="1528376"/>
                </a:lnTo>
                <a:cubicBezTo>
                  <a:pt x="262468" y="1525832"/>
                  <a:pt x="257603" y="1525026"/>
                  <a:pt x="254346" y="1525957"/>
                </a:cubicBezTo>
                <a:cubicBezTo>
                  <a:pt x="251089" y="1526888"/>
                  <a:pt x="248054" y="1529395"/>
                  <a:pt x="245241" y="1533477"/>
                </a:cubicBezTo>
                <a:cubicBezTo>
                  <a:pt x="242428" y="1537559"/>
                  <a:pt x="240120" y="1541255"/>
                  <a:pt x="238317" y="1544566"/>
                </a:cubicBezTo>
                <a:cubicBezTo>
                  <a:pt x="236513" y="1547878"/>
                  <a:pt x="234188" y="1551914"/>
                  <a:pt x="231341" y="1556676"/>
                </a:cubicBezTo>
                <a:lnTo>
                  <a:pt x="220075" y="1550985"/>
                </a:lnTo>
                <a:lnTo>
                  <a:pt x="294124" y="1403590"/>
                </a:lnTo>
                <a:cubicBezTo>
                  <a:pt x="304248" y="1383547"/>
                  <a:pt x="313442" y="1367546"/>
                  <a:pt x="321705" y="1355587"/>
                </a:cubicBezTo>
                <a:cubicBezTo>
                  <a:pt x="329969" y="1343628"/>
                  <a:pt x="338890" y="1334893"/>
                  <a:pt x="348470" y="1329383"/>
                </a:cubicBezTo>
                <a:cubicBezTo>
                  <a:pt x="358050" y="1323873"/>
                  <a:pt x="368101" y="1320712"/>
                  <a:pt x="378622" y="1319899"/>
                </a:cubicBezTo>
                <a:close/>
                <a:moveTo>
                  <a:pt x="4782965" y="1190766"/>
                </a:moveTo>
                <a:lnTo>
                  <a:pt x="4867009" y="1337222"/>
                </a:lnTo>
                <a:lnTo>
                  <a:pt x="4856093" y="1343487"/>
                </a:lnTo>
                <a:lnTo>
                  <a:pt x="4846753" y="1329949"/>
                </a:lnTo>
                <a:cubicBezTo>
                  <a:pt x="4842864" y="1324440"/>
                  <a:pt x="4839383" y="1321338"/>
                  <a:pt x="4836313" y="1320643"/>
                </a:cubicBezTo>
                <a:cubicBezTo>
                  <a:pt x="4833243" y="1319948"/>
                  <a:pt x="4829123" y="1321083"/>
                  <a:pt x="4823955" y="1324049"/>
                </a:cubicBezTo>
                <a:lnTo>
                  <a:pt x="4809229" y="1331665"/>
                </a:lnTo>
                <a:lnTo>
                  <a:pt x="4742193" y="1370134"/>
                </a:lnTo>
                <a:lnTo>
                  <a:pt x="4778609" y="1433593"/>
                </a:lnTo>
                <a:lnTo>
                  <a:pt x="4844465" y="1395801"/>
                </a:lnTo>
                <a:lnTo>
                  <a:pt x="4858261" y="1387063"/>
                </a:lnTo>
                <a:cubicBezTo>
                  <a:pt x="4864139" y="1382939"/>
                  <a:pt x="4867521" y="1379492"/>
                  <a:pt x="4868407" y="1376720"/>
                </a:cubicBezTo>
                <a:cubicBezTo>
                  <a:pt x="4869294" y="1373948"/>
                  <a:pt x="4868431" y="1369406"/>
                  <a:pt x="4865820" y="1363093"/>
                </a:cubicBezTo>
                <a:lnTo>
                  <a:pt x="4859078" y="1348701"/>
                </a:lnTo>
                <a:lnTo>
                  <a:pt x="4870000" y="1342434"/>
                </a:lnTo>
                <a:lnTo>
                  <a:pt x="4954045" y="1488889"/>
                </a:lnTo>
                <a:lnTo>
                  <a:pt x="4943113" y="1495162"/>
                </a:lnTo>
                <a:lnTo>
                  <a:pt x="4930871" y="1477177"/>
                </a:lnTo>
                <a:cubicBezTo>
                  <a:pt x="4926999" y="1472170"/>
                  <a:pt x="4923445" y="1469331"/>
                  <a:pt x="4920205" y="1468660"/>
                </a:cubicBezTo>
                <a:cubicBezTo>
                  <a:pt x="4916965" y="1467989"/>
                  <a:pt x="4912228" y="1469062"/>
                  <a:pt x="4905994" y="1471880"/>
                </a:cubicBezTo>
                <a:lnTo>
                  <a:pt x="4892845" y="1478677"/>
                </a:lnTo>
                <a:lnTo>
                  <a:pt x="4742334" y="1565049"/>
                </a:lnTo>
                <a:lnTo>
                  <a:pt x="4729661" y="1573077"/>
                </a:lnTo>
                <a:cubicBezTo>
                  <a:pt x="4723805" y="1577210"/>
                  <a:pt x="4720344" y="1580736"/>
                  <a:pt x="4719275" y="1583657"/>
                </a:cubicBezTo>
                <a:cubicBezTo>
                  <a:pt x="4718207" y="1586577"/>
                  <a:pt x="4718956" y="1591136"/>
                  <a:pt x="4721523" y="1597333"/>
                </a:cubicBezTo>
                <a:lnTo>
                  <a:pt x="4730501" y="1616336"/>
                </a:lnTo>
                <a:lnTo>
                  <a:pt x="4719619" y="1622581"/>
                </a:lnTo>
                <a:lnTo>
                  <a:pt x="4635935" y="1476754"/>
                </a:lnTo>
                <a:lnTo>
                  <a:pt x="4646812" y="1470512"/>
                </a:lnTo>
                <a:lnTo>
                  <a:pt x="4655893" y="1483681"/>
                </a:lnTo>
                <a:cubicBezTo>
                  <a:pt x="4660055" y="1489210"/>
                  <a:pt x="4663495" y="1492275"/>
                  <a:pt x="4666213" y="1492877"/>
                </a:cubicBezTo>
                <a:cubicBezTo>
                  <a:pt x="4668932" y="1493478"/>
                  <a:pt x="4673721" y="1492195"/>
                  <a:pt x="4680580" y="1489027"/>
                </a:cubicBezTo>
                <a:lnTo>
                  <a:pt x="4695110" y="1481510"/>
                </a:lnTo>
                <a:lnTo>
                  <a:pt x="4765853" y="1440913"/>
                </a:lnTo>
                <a:lnTo>
                  <a:pt x="4729437" y="1377454"/>
                </a:lnTo>
                <a:lnTo>
                  <a:pt x="4657527" y="1418720"/>
                </a:lnTo>
                <a:lnTo>
                  <a:pt x="4643533" y="1427586"/>
                </a:lnTo>
                <a:cubicBezTo>
                  <a:pt x="4638061" y="1430725"/>
                  <a:pt x="4634931" y="1433763"/>
                  <a:pt x="4634141" y="1436698"/>
                </a:cubicBezTo>
                <a:cubicBezTo>
                  <a:pt x="4633350" y="1439633"/>
                  <a:pt x="4634289" y="1444287"/>
                  <a:pt x="4636957" y="1450660"/>
                </a:cubicBezTo>
                <a:lnTo>
                  <a:pt x="4643817" y="1465303"/>
                </a:lnTo>
                <a:lnTo>
                  <a:pt x="4632944" y="1471542"/>
                </a:lnTo>
                <a:lnTo>
                  <a:pt x="4549259" y="1325715"/>
                </a:lnTo>
                <a:lnTo>
                  <a:pt x="4560147" y="1319467"/>
                </a:lnTo>
                <a:lnTo>
                  <a:pt x="4572050" y="1336839"/>
                </a:lnTo>
                <a:cubicBezTo>
                  <a:pt x="4575837" y="1341739"/>
                  <a:pt x="4579377" y="1344530"/>
                  <a:pt x="4582667" y="1345212"/>
                </a:cubicBezTo>
                <a:cubicBezTo>
                  <a:pt x="4585957" y="1345894"/>
                  <a:pt x="4590764" y="1344804"/>
                  <a:pt x="4597089" y="1341943"/>
                </a:cubicBezTo>
                <a:lnTo>
                  <a:pt x="4611559" y="1334461"/>
                </a:lnTo>
                <a:lnTo>
                  <a:pt x="4759728" y="1249432"/>
                </a:lnTo>
                <a:lnTo>
                  <a:pt x="4773499" y="1240708"/>
                </a:lnTo>
                <a:cubicBezTo>
                  <a:pt x="4779223" y="1236669"/>
                  <a:pt x="4782610" y="1233212"/>
                  <a:pt x="4783662" y="1230336"/>
                </a:cubicBezTo>
                <a:cubicBezTo>
                  <a:pt x="4784714" y="1227460"/>
                  <a:pt x="4783939" y="1222881"/>
                  <a:pt x="4781336" y="1216599"/>
                </a:cubicBezTo>
                <a:lnTo>
                  <a:pt x="4772027" y="1197043"/>
                </a:lnTo>
                <a:close/>
                <a:moveTo>
                  <a:pt x="4585516" y="984055"/>
                </a:moveTo>
                <a:cubicBezTo>
                  <a:pt x="4622449" y="989621"/>
                  <a:pt x="4653979" y="1009272"/>
                  <a:pt x="4680103" y="1043009"/>
                </a:cubicBezTo>
                <a:cubicBezTo>
                  <a:pt x="4691332" y="1057510"/>
                  <a:pt x="4698617" y="1071988"/>
                  <a:pt x="4701957" y="1086442"/>
                </a:cubicBezTo>
                <a:lnTo>
                  <a:pt x="4708231" y="1129176"/>
                </a:lnTo>
                <a:cubicBezTo>
                  <a:pt x="4711267" y="1133097"/>
                  <a:pt x="4715013" y="1134601"/>
                  <a:pt x="4719469" y="1133686"/>
                </a:cubicBezTo>
                <a:cubicBezTo>
                  <a:pt x="4723924" y="1132772"/>
                  <a:pt x="4730732" y="1129485"/>
                  <a:pt x="4739893" y="1123825"/>
                </a:cubicBezTo>
                <a:lnTo>
                  <a:pt x="4748704" y="1135203"/>
                </a:lnTo>
                <a:lnTo>
                  <a:pt x="4653063" y="1209263"/>
                </a:lnTo>
                <a:lnTo>
                  <a:pt x="4645371" y="1199329"/>
                </a:lnTo>
                <a:cubicBezTo>
                  <a:pt x="4663132" y="1171359"/>
                  <a:pt x="4674641" y="1152626"/>
                  <a:pt x="4679897" y="1143131"/>
                </a:cubicBezTo>
                <a:cubicBezTo>
                  <a:pt x="4685152" y="1133636"/>
                  <a:pt x="4688385" y="1122213"/>
                  <a:pt x="4689594" y="1108862"/>
                </a:cubicBezTo>
                <a:cubicBezTo>
                  <a:pt x="4690803" y="1095511"/>
                  <a:pt x="4686769" y="1082844"/>
                  <a:pt x="4677490" y="1070862"/>
                </a:cubicBezTo>
                <a:cubicBezTo>
                  <a:pt x="4665637" y="1055554"/>
                  <a:pt x="4647811" y="1050988"/>
                  <a:pt x="4624013" y="1057161"/>
                </a:cubicBezTo>
                <a:cubicBezTo>
                  <a:pt x="4600214" y="1063335"/>
                  <a:pt x="4576027" y="1075937"/>
                  <a:pt x="4551451" y="1094967"/>
                </a:cubicBezTo>
                <a:cubicBezTo>
                  <a:pt x="4524939" y="1115497"/>
                  <a:pt x="4505779" y="1137754"/>
                  <a:pt x="4493969" y="1161741"/>
                </a:cubicBezTo>
                <a:cubicBezTo>
                  <a:pt x="4482161" y="1185727"/>
                  <a:pt x="4483003" y="1206433"/>
                  <a:pt x="4496497" y="1223860"/>
                </a:cubicBezTo>
                <a:cubicBezTo>
                  <a:pt x="4509157" y="1240209"/>
                  <a:pt x="4525393" y="1248745"/>
                  <a:pt x="4545205" y="1249468"/>
                </a:cubicBezTo>
                <a:cubicBezTo>
                  <a:pt x="4565017" y="1250191"/>
                  <a:pt x="4587047" y="1244093"/>
                  <a:pt x="4611293" y="1231174"/>
                </a:cubicBezTo>
                <a:lnTo>
                  <a:pt x="4617617" y="1242756"/>
                </a:lnTo>
                <a:cubicBezTo>
                  <a:pt x="4590374" y="1259425"/>
                  <a:pt x="4563105" y="1266197"/>
                  <a:pt x="4535810" y="1263072"/>
                </a:cubicBezTo>
                <a:cubicBezTo>
                  <a:pt x="4508515" y="1259948"/>
                  <a:pt x="4483359" y="1243524"/>
                  <a:pt x="4460341" y="1213800"/>
                </a:cubicBezTo>
                <a:cubicBezTo>
                  <a:pt x="4434358" y="1180245"/>
                  <a:pt x="4423407" y="1144629"/>
                  <a:pt x="4427487" y="1106952"/>
                </a:cubicBezTo>
                <a:cubicBezTo>
                  <a:pt x="4431567" y="1069275"/>
                  <a:pt x="4449543" y="1038097"/>
                  <a:pt x="4481413" y="1013417"/>
                </a:cubicBezTo>
                <a:cubicBezTo>
                  <a:pt x="4513881" y="988276"/>
                  <a:pt x="4548582" y="978488"/>
                  <a:pt x="4585516" y="984055"/>
                </a:cubicBezTo>
                <a:close/>
                <a:moveTo>
                  <a:pt x="567034" y="973883"/>
                </a:moveTo>
                <a:lnTo>
                  <a:pt x="577431" y="981008"/>
                </a:lnTo>
                <a:cubicBezTo>
                  <a:pt x="574803" y="985554"/>
                  <a:pt x="572490" y="989492"/>
                  <a:pt x="570491" y="992821"/>
                </a:cubicBezTo>
                <a:cubicBezTo>
                  <a:pt x="568493" y="996150"/>
                  <a:pt x="566111" y="1000629"/>
                  <a:pt x="563347" y="1006259"/>
                </a:cubicBezTo>
                <a:cubicBezTo>
                  <a:pt x="560582" y="1011888"/>
                  <a:pt x="560052" y="1017094"/>
                  <a:pt x="561756" y="1021876"/>
                </a:cubicBezTo>
                <a:cubicBezTo>
                  <a:pt x="563460" y="1026659"/>
                  <a:pt x="567062" y="1031336"/>
                  <a:pt x="572560" y="1035907"/>
                </a:cubicBezTo>
                <a:lnTo>
                  <a:pt x="585032" y="1045249"/>
                </a:lnTo>
                <a:lnTo>
                  <a:pt x="673337" y="1105769"/>
                </a:lnTo>
                <a:lnTo>
                  <a:pt x="689275" y="1117654"/>
                </a:lnTo>
                <a:cubicBezTo>
                  <a:pt x="715257" y="1139950"/>
                  <a:pt x="729637" y="1161192"/>
                  <a:pt x="732416" y="1181381"/>
                </a:cubicBezTo>
                <a:cubicBezTo>
                  <a:pt x="735194" y="1201570"/>
                  <a:pt x="727751" y="1224552"/>
                  <a:pt x="710086" y="1250327"/>
                </a:cubicBezTo>
                <a:cubicBezTo>
                  <a:pt x="687075" y="1283902"/>
                  <a:pt x="662744" y="1305504"/>
                  <a:pt x="637093" y="1315132"/>
                </a:cubicBezTo>
                <a:cubicBezTo>
                  <a:pt x="611442" y="1324760"/>
                  <a:pt x="588758" y="1322817"/>
                  <a:pt x="569042" y="1309305"/>
                </a:cubicBezTo>
                <a:lnTo>
                  <a:pt x="452001" y="1229090"/>
                </a:lnTo>
                <a:lnTo>
                  <a:pt x="438155" y="1220464"/>
                </a:lnTo>
                <a:cubicBezTo>
                  <a:pt x="432067" y="1217077"/>
                  <a:pt x="427481" y="1215534"/>
                  <a:pt x="424396" y="1215836"/>
                </a:cubicBezTo>
                <a:cubicBezTo>
                  <a:pt x="421310" y="1216138"/>
                  <a:pt x="417501" y="1218831"/>
                  <a:pt x="412967" y="1223914"/>
                </a:cubicBezTo>
                <a:lnTo>
                  <a:pt x="401434" y="1237725"/>
                </a:lnTo>
                <a:lnTo>
                  <a:pt x="391075" y="1230626"/>
                </a:lnTo>
                <a:lnTo>
                  <a:pt x="490555" y="1085475"/>
                </a:lnTo>
                <a:lnTo>
                  <a:pt x="500951" y="1092600"/>
                </a:lnTo>
                <a:cubicBezTo>
                  <a:pt x="498257" y="1097263"/>
                  <a:pt x="495863" y="1101225"/>
                  <a:pt x="493769" y="1104487"/>
                </a:cubicBezTo>
                <a:cubicBezTo>
                  <a:pt x="491676" y="1107748"/>
                  <a:pt x="489306" y="1112002"/>
                  <a:pt x="486660" y="1117248"/>
                </a:cubicBezTo>
                <a:cubicBezTo>
                  <a:pt x="484014" y="1122495"/>
                  <a:pt x="483008" y="1126452"/>
                  <a:pt x="483642" y="1129120"/>
                </a:cubicBezTo>
                <a:cubicBezTo>
                  <a:pt x="484277" y="1131788"/>
                  <a:pt x="487484" y="1135500"/>
                  <a:pt x="493265" y="1140256"/>
                </a:cubicBezTo>
                <a:lnTo>
                  <a:pt x="505146" y="1149178"/>
                </a:lnTo>
                <a:lnTo>
                  <a:pt x="625481" y="1231650"/>
                </a:lnTo>
                <a:cubicBezTo>
                  <a:pt x="628314" y="1233592"/>
                  <a:pt x="631276" y="1235494"/>
                  <a:pt x="634364" y="1237355"/>
                </a:cubicBezTo>
                <a:cubicBezTo>
                  <a:pt x="637453" y="1239217"/>
                  <a:pt x="642771" y="1241958"/>
                  <a:pt x="650319" y="1245577"/>
                </a:cubicBezTo>
                <a:cubicBezTo>
                  <a:pt x="657867" y="1249197"/>
                  <a:pt x="666973" y="1250017"/>
                  <a:pt x="677637" y="1248038"/>
                </a:cubicBezTo>
                <a:cubicBezTo>
                  <a:pt x="688301" y="1246058"/>
                  <a:pt x="697402" y="1239568"/>
                  <a:pt x="704941" y="1228568"/>
                </a:cubicBezTo>
                <a:cubicBezTo>
                  <a:pt x="715717" y="1212845"/>
                  <a:pt x="719846" y="1198277"/>
                  <a:pt x="717328" y="1184865"/>
                </a:cubicBezTo>
                <a:cubicBezTo>
                  <a:pt x="714810" y="1171453"/>
                  <a:pt x="709212" y="1159725"/>
                  <a:pt x="700532" y="1149681"/>
                </a:cubicBezTo>
                <a:cubicBezTo>
                  <a:pt x="691852" y="1139638"/>
                  <a:pt x="683815" y="1131942"/>
                  <a:pt x="676419" y="1126595"/>
                </a:cubicBezTo>
                <a:lnTo>
                  <a:pt x="662678" y="1116739"/>
                </a:lnTo>
                <a:lnTo>
                  <a:pt x="576510" y="1057683"/>
                </a:lnTo>
                <a:lnTo>
                  <a:pt x="562060" y="1048637"/>
                </a:lnTo>
                <a:cubicBezTo>
                  <a:pt x="555704" y="1045079"/>
                  <a:pt x="550339" y="1043453"/>
                  <a:pt x="545965" y="1043759"/>
                </a:cubicBezTo>
                <a:cubicBezTo>
                  <a:pt x="541591" y="1044064"/>
                  <a:pt x="537262" y="1046441"/>
                  <a:pt x="532979" y="1050888"/>
                </a:cubicBezTo>
                <a:cubicBezTo>
                  <a:pt x="528696" y="1055335"/>
                  <a:pt x="525294" y="1059196"/>
                  <a:pt x="522774" y="1062471"/>
                </a:cubicBezTo>
                <a:cubicBezTo>
                  <a:pt x="520253" y="1065746"/>
                  <a:pt x="517104" y="1069800"/>
                  <a:pt x="513329" y="1074632"/>
                </a:cubicBezTo>
                <a:lnTo>
                  <a:pt x="502889" y="1067477"/>
                </a:lnTo>
                <a:close/>
                <a:moveTo>
                  <a:pt x="705938" y="962086"/>
                </a:moveTo>
                <a:lnTo>
                  <a:pt x="749632" y="1036258"/>
                </a:lnTo>
                <a:lnTo>
                  <a:pt x="785807" y="995073"/>
                </a:lnTo>
                <a:close/>
                <a:moveTo>
                  <a:pt x="677729" y="854041"/>
                </a:moveTo>
                <a:lnTo>
                  <a:pt x="886163" y="934548"/>
                </a:lnTo>
                <a:lnTo>
                  <a:pt x="913143" y="943902"/>
                </a:lnTo>
                <a:cubicBezTo>
                  <a:pt x="920754" y="946228"/>
                  <a:pt x="926603" y="947185"/>
                  <a:pt x="930692" y="946773"/>
                </a:cubicBezTo>
                <a:cubicBezTo>
                  <a:pt x="934781" y="946360"/>
                  <a:pt x="939022" y="944314"/>
                  <a:pt x="943417" y="940635"/>
                </a:cubicBezTo>
                <a:lnTo>
                  <a:pt x="956320" y="928548"/>
                </a:lnTo>
                <a:lnTo>
                  <a:pt x="965703" y="936790"/>
                </a:lnTo>
                <a:lnTo>
                  <a:pt x="847785" y="1071036"/>
                </a:lnTo>
                <a:lnTo>
                  <a:pt x="838117" y="1062544"/>
                </a:lnTo>
                <a:cubicBezTo>
                  <a:pt x="841966" y="1058162"/>
                  <a:pt x="844435" y="1055282"/>
                  <a:pt x="845522" y="1053905"/>
                </a:cubicBezTo>
                <a:cubicBezTo>
                  <a:pt x="846609" y="1052528"/>
                  <a:pt x="848724" y="1049344"/>
                  <a:pt x="851866" y="1044353"/>
                </a:cubicBezTo>
                <a:cubicBezTo>
                  <a:pt x="855009" y="1039363"/>
                  <a:pt x="856783" y="1035792"/>
                  <a:pt x="857189" y="1033640"/>
                </a:cubicBezTo>
                <a:cubicBezTo>
                  <a:pt x="857595" y="1031489"/>
                  <a:pt x="856350" y="1029141"/>
                  <a:pt x="853452" y="1026596"/>
                </a:cubicBezTo>
                <a:cubicBezTo>
                  <a:pt x="849861" y="1023442"/>
                  <a:pt x="843950" y="1020192"/>
                  <a:pt x="835720" y="1016847"/>
                </a:cubicBezTo>
                <a:lnTo>
                  <a:pt x="799140" y="1001622"/>
                </a:lnTo>
                <a:lnTo>
                  <a:pt x="758127" y="1048315"/>
                </a:lnTo>
                <a:lnTo>
                  <a:pt x="777975" y="1079872"/>
                </a:lnTo>
                <a:cubicBezTo>
                  <a:pt x="782336" y="1086526"/>
                  <a:pt x="786310" y="1091429"/>
                  <a:pt x="789898" y="1094580"/>
                </a:cubicBezTo>
                <a:cubicBezTo>
                  <a:pt x="793322" y="1097588"/>
                  <a:pt x="796345" y="1098848"/>
                  <a:pt x="798966" y="1098359"/>
                </a:cubicBezTo>
                <a:cubicBezTo>
                  <a:pt x="801587" y="1097870"/>
                  <a:pt x="804482" y="1096404"/>
                  <a:pt x="807651" y="1093960"/>
                </a:cubicBezTo>
                <a:cubicBezTo>
                  <a:pt x="810820" y="1091516"/>
                  <a:pt x="813797" y="1088884"/>
                  <a:pt x="816582" y="1086065"/>
                </a:cubicBezTo>
                <a:cubicBezTo>
                  <a:pt x="819367" y="1083245"/>
                  <a:pt x="822934" y="1079652"/>
                  <a:pt x="827284" y="1075286"/>
                </a:cubicBezTo>
                <a:lnTo>
                  <a:pt x="836749" y="1083601"/>
                </a:lnTo>
                <a:lnTo>
                  <a:pt x="764800" y="1165513"/>
                </a:lnTo>
                <a:lnTo>
                  <a:pt x="755343" y="1157207"/>
                </a:lnTo>
                <a:lnTo>
                  <a:pt x="770157" y="1137852"/>
                </a:lnTo>
                <a:cubicBezTo>
                  <a:pt x="774361" y="1131707"/>
                  <a:pt x="776656" y="1126437"/>
                  <a:pt x="777040" y="1122041"/>
                </a:cubicBezTo>
                <a:cubicBezTo>
                  <a:pt x="777425" y="1117646"/>
                  <a:pt x="776651" y="1113336"/>
                  <a:pt x="774719" y="1109111"/>
                </a:cubicBezTo>
                <a:cubicBezTo>
                  <a:pt x="772787" y="1104885"/>
                  <a:pt x="770272" y="1099687"/>
                  <a:pt x="767172" y="1093516"/>
                </a:cubicBezTo>
                <a:cubicBezTo>
                  <a:pt x="764072" y="1087345"/>
                  <a:pt x="761254" y="1082082"/>
                  <a:pt x="758716" y="1077728"/>
                </a:cubicBezTo>
                <a:lnTo>
                  <a:pt x="648013" y="887871"/>
                </a:lnTo>
                <a:close/>
                <a:moveTo>
                  <a:pt x="4393575" y="755516"/>
                </a:moveTo>
                <a:cubicBezTo>
                  <a:pt x="4419523" y="757759"/>
                  <a:pt x="4441487" y="768084"/>
                  <a:pt x="4459469" y="786492"/>
                </a:cubicBezTo>
                <a:cubicBezTo>
                  <a:pt x="4469453" y="796714"/>
                  <a:pt x="4476739" y="808940"/>
                  <a:pt x="4481329" y="823169"/>
                </a:cubicBezTo>
                <a:lnTo>
                  <a:pt x="4492476" y="863957"/>
                </a:lnTo>
                <a:cubicBezTo>
                  <a:pt x="4495647" y="867204"/>
                  <a:pt x="4499659" y="867744"/>
                  <a:pt x="4504511" y="865577"/>
                </a:cubicBezTo>
                <a:cubicBezTo>
                  <a:pt x="4509362" y="863411"/>
                  <a:pt x="4515499" y="858702"/>
                  <a:pt x="4522921" y="851453"/>
                </a:cubicBezTo>
                <a:lnTo>
                  <a:pt x="4532940" y="861710"/>
                </a:lnTo>
                <a:lnTo>
                  <a:pt x="4459559" y="933388"/>
                </a:lnTo>
                <a:lnTo>
                  <a:pt x="4450419" y="924030"/>
                </a:lnTo>
                <a:cubicBezTo>
                  <a:pt x="4453433" y="918676"/>
                  <a:pt x="4457103" y="911374"/>
                  <a:pt x="4461425" y="902125"/>
                </a:cubicBezTo>
                <a:cubicBezTo>
                  <a:pt x="4465748" y="892875"/>
                  <a:pt x="4468559" y="880349"/>
                  <a:pt x="4469859" y="864547"/>
                </a:cubicBezTo>
                <a:cubicBezTo>
                  <a:pt x="4471159" y="848744"/>
                  <a:pt x="4470179" y="835465"/>
                  <a:pt x="4466917" y="824710"/>
                </a:cubicBezTo>
                <a:cubicBezTo>
                  <a:pt x="4463655" y="813955"/>
                  <a:pt x="4457129" y="803566"/>
                  <a:pt x="4447340" y="793545"/>
                </a:cubicBezTo>
                <a:cubicBezTo>
                  <a:pt x="4441003" y="787057"/>
                  <a:pt x="4433323" y="782936"/>
                  <a:pt x="4424299" y="781182"/>
                </a:cubicBezTo>
                <a:cubicBezTo>
                  <a:pt x="4415275" y="779428"/>
                  <a:pt x="4408104" y="781148"/>
                  <a:pt x="4402787" y="786343"/>
                </a:cubicBezTo>
                <a:cubicBezTo>
                  <a:pt x="4396852" y="792139"/>
                  <a:pt x="4393913" y="799129"/>
                  <a:pt x="4393969" y="807311"/>
                </a:cubicBezTo>
                <a:cubicBezTo>
                  <a:pt x="4394024" y="815494"/>
                  <a:pt x="4395620" y="823710"/>
                  <a:pt x="4398757" y="831961"/>
                </a:cubicBezTo>
                <a:cubicBezTo>
                  <a:pt x="4401894" y="840213"/>
                  <a:pt x="4406643" y="851603"/>
                  <a:pt x="4413003" y="866134"/>
                </a:cubicBezTo>
                <a:cubicBezTo>
                  <a:pt x="4419363" y="880664"/>
                  <a:pt x="4425438" y="896181"/>
                  <a:pt x="4431227" y="912686"/>
                </a:cubicBezTo>
                <a:cubicBezTo>
                  <a:pt x="4437015" y="929191"/>
                  <a:pt x="4438347" y="946290"/>
                  <a:pt x="4435221" y="963983"/>
                </a:cubicBezTo>
                <a:cubicBezTo>
                  <a:pt x="4432095" y="981676"/>
                  <a:pt x="4423421" y="997469"/>
                  <a:pt x="4409199" y="1011361"/>
                </a:cubicBezTo>
                <a:cubicBezTo>
                  <a:pt x="4391306" y="1028838"/>
                  <a:pt x="4369365" y="1035656"/>
                  <a:pt x="4343377" y="1031812"/>
                </a:cubicBezTo>
                <a:cubicBezTo>
                  <a:pt x="4317388" y="1027968"/>
                  <a:pt x="4295879" y="1017329"/>
                  <a:pt x="4278847" y="999893"/>
                </a:cubicBezTo>
                <a:cubicBezTo>
                  <a:pt x="4263869" y="984559"/>
                  <a:pt x="4254011" y="965083"/>
                  <a:pt x="4249275" y="941467"/>
                </a:cubicBezTo>
                <a:cubicBezTo>
                  <a:pt x="4244537" y="917850"/>
                  <a:pt x="4241339" y="905193"/>
                  <a:pt x="4239680" y="903494"/>
                </a:cubicBezTo>
                <a:cubicBezTo>
                  <a:pt x="4235361" y="899072"/>
                  <a:pt x="4230845" y="898041"/>
                  <a:pt x="4226133" y="900400"/>
                </a:cubicBezTo>
                <a:cubicBezTo>
                  <a:pt x="4221422" y="902759"/>
                  <a:pt x="4212605" y="908908"/>
                  <a:pt x="4199683" y="918848"/>
                </a:cubicBezTo>
                <a:lnTo>
                  <a:pt x="4190483" y="909428"/>
                </a:lnTo>
                <a:lnTo>
                  <a:pt x="4287798" y="814372"/>
                </a:lnTo>
                <a:lnTo>
                  <a:pt x="4296702" y="823487"/>
                </a:lnTo>
                <a:cubicBezTo>
                  <a:pt x="4293633" y="828846"/>
                  <a:pt x="4289117" y="836925"/>
                  <a:pt x="4283153" y="847723"/>
                </a:cubicBezTo>
                <a:cubicBezTo>
                  <a:pt x="4277190" y="858522"/>
                  <a:pt x="4271841" y="872734"/>
                  <a:pt x="4267107" y="890359"/>
                </a:cubicBezTo>
                <a:cubicBezTo>
                  <a:pt x="4262373" y="907985"/>
                  <a:pt x="4261568" y="925698"/>
                  <a:pt x="4264690" y="943498"/>
                </a:cubicBezTo>
                <a:cubicBezTo>
                  <a:pt x="4267812" y="961299"/>
                  <a:pt x="4276233" y="977222"/>
                  <a:pt x="4289954" y="991269"/>
                </a:cubicBezTo>
                <a:cubicBezTo>
                  <a:pt x="4297503" y="998998"/>
                  <a:pt x="4305645" y="1003277"/>
                  <a:pt x="4314379" y="1004107"/>
                </a:cubicBezTo>
                <a:cubicBezTo>
                  <a:pt x="4323113" y="1004937"/>
                  <a:pt x="4330264" y="1002632"/>
                  <a:pt x="4335831" y="997194"/>
                </a:cubicBezTo>
                <a:cubicBezTo>
                  <a:pt x="4342502" y="990678"/>
                  <a:pt x="4346039" y="983703"/>
                  <a:pt x="4346442" y="976269"/>
                </a:cubicBezTo>
                <a:cubicBezTo>
                  <a:pt x="4346845" y="968836"/>
                  <a:pt x="4344091" y="958126"/>
                  <a:pt x="4338179" y="944140"/>
                </a:cubicBezTo>
                <a:cubicBezTo>
                  <a:pt x="4332267" y="930154"/>
                  <a:pt x="4325991" y="915086"/>
                  <a:pt x="4319352" y="898935"/>
                </a:cubicBezTo>
                <a:cubicBezTo>
                  <a:pt x="4312713" y="882785"/>
                  <a:pt x="4306999" y="863524"/>
                  <a:pt x="4302210" y="841154"/>
                </a:cubicBezTo>
                <a:cubicBezTo>
                  <a:pt x="4297137" y="820926"/>
                  <a:pt x="4305853" y="799820"/>
                  <a:pt x="4328361" y="777835"/>
                </a:cubicBezTo>
                <a:cubicBezTo>
                  <a:pt x="4345889" y="760713"/>
                  <a:pt x="4367628" y="753274"/>
                  <a:pt x="4393575" y="755516"/>
                </a:cubicBezTo>
                <a:close/>
                <a:moveTo>
                  <a:pt x="961802" y="706889"/>
                </a:moveTo>
                <a:lnTo>
                  <a:pt x="993781" y="786814"/>
                </a:lnTo>
                <a:lnTo>
                  <a:pt x="1035767" y="751572"/>
                </a:lnTo>
                <a:close/>
                <a:moveTo>
                  <a:pt x="950252" y="595821"/>
                </a:moveTo>
                <a:lnTo>
                  <a:pt x="1144120" y="706914"/>
                </a:lnTo>
                <a:lnTo>
                  <a:pt x="1169375" y="720239"/>
                </a:lnTo>
                <a:cubicBezTo>
                  <a:pt x="1176547" y="723690"/>
                  <a:pt x="1182185" y="725520"/>
                  <a:pt x="1186289" y="725731"/>
                </a:cubicBezTo>
                <a:cubicBezTo>
                  <a:pt x="1190393" y="725941"/>
                  <a:pt x="1194895" y="724560"/>
                  <a:pt x="1199795" y="721587"/>
                </a:cubicBezTo>
                <a:lnTo>
                  <a:pt x="1214377" y="711589"/>
                </a:lnTo>
                <a:lnTo>
                  <a:pt x="1222406" y="721155"/>
                </a:lnTo>
                <a:lnTo>
                  <a:pt x="1085549" y="836032"/>
                </a:lnTo>
                <a:lnTo>
                  <a:pt x="1077275" y="826176"/>
                </a:lnTo>
                <a:cubicBezTo>
                  <a:pt x="1081743" y="822425"/>
                  <a:pt x="1084618" y="819952"/>
                  <a:pt x="1085901" y="818755"/>
                </a:cubicBezTo>
                <a:cubicBezTo>
                  <a:pt x="1087184" y="817558"/>
                  <a:pt x="1089756" y="814731"/>
                  <a:pt x="1093617" y="810272"/>
                </a:cubicBezTo>
                <a:cubicBezTo>
                  <a:pt x="1097477" y="805814"/>
                  <a:pt x="1099771" y="802553"/>
                  <a:pt x="1100498" y="800488"/>
                </a:cubicBezTo>
                <a:cubicBezTo>
                  <a:pt x="1101225" y="798422"/>
                  <a:pt x="1100348" y="795913"/>
                  <a:pt x="1097869" y="792959"/>
                </a:cubicBezTo>
                <a:cubicBezTo>
                  <a:pt x="1094796" y="789298"/>
                  <a:pt x="1089444" y="785192"/>
                  <a:pt x="1081814" y="780641"/>
                </a:cubicBezTo>
                <a:lnTo>
                  <a:pt x="1047956" y="760061"/>
                </a:lnTo>
                <a:lnTo>
                  <a:pt x="1000355" y="800017"/>
                </a:lnTo>
                <a:lnTo>
                  <a:pt x="1015205" y="834212"/>
                </a:lnTo>
                <a:cubicBezTo>
                  <a:pt x="1018510" y="841449"/>
                  <a:pt x="1021697" y="846896"/>
                  <a:pt x="1024767" y="850554"/>
                </a:cubicBezTo>
                <a:cubicBezTo>
                  <a:pt x="1027698" y="854045"/>
                  <a:pt x="1030495" y="855747"/>
                  <a:pt x="1033160" y="855660"/>
                </a:cubicBezTo>
                <a:cubicBezTo>
                  <a:pt x="1035825" y="855573"/>
                  <a:pt x="1038908" y="854562"/>
                  <a:pt x="1042410" y="852625"/>
                </a:cubicBezTo>
                <a:cubicBezTo>
                  <a:pt x="1045912" y="850688"/>
                  <a:pt x="1049253" y="848536"/>
                  <a:pt x="1052432" y="846170"/>
                </a:cubicBezTo>
                <a:cubicBezTo>
                  <a:pt x="1055611" y="843804"/>
                  <a:pt x="1059680" y="840792"/>
                  <a:pt x="1064640" y="837134"/>
                </a:cubicBezTo>
                <a:lnTo>
                  <a:pt x="1072740" y="846783"/>
                </a:lnTo>
                <a:lnTo>
                  <a:pt x="989234" y="916877"/>
                </a:lnTo>
                <a:lnTo>
                  <a:pt x="981142" y="907237"/>
                </a:lnTo>
                <a:lnTo>
                  <a:pt x="998711" y="890344"/>
                </a:lnTo>
                <a:cubicBezTo>
                  <a:pt x="1003796" y="884905"/>
                  <a:pt x="1006861" y="880042"/>
                  <a:pt x="1007906" y="875756"/>
                </a:cubicBezTo>
                <a:cubicBezTo>
                  <a:pt x="1008950" y="871469"/>
                  <a:pt x="1008837" y="867091"/>
                  <a:pt x="1007566" y="862622"/>
                </a:cubicBezTo>
                <a:cubicBezTo>
                  <a:pt x="1006295" y="858154"/>
                  <a:pt x="1004594" y="852635"/>
                  <a:pt x="1002463" y="846066"/>
                </a:cubicBezTo>
                <a:cubicBezTo>
                  <a:pt x="1000332" y="839497"/>
                  <a:pt x="998342" y="833869"/>
                  <a:pt x="996492" y="829181"/>
                </a:cubicBezTo>
                <a:lnTo>
                  <a:pt x="915764" y="624770"/>
                </a:lnTo>
                <a:close/>
                <a:moveTo>
                  <a:pt x="4013934" y="422241"/>
                </a:moveTo>
                <a:lnTo>
                  <a:pt x="4150592" y="521424"/>
                </a:lnTo>
                <a:lnTo>
                  <a:pt x="4143199" y="531611"/>
                </a:lnTo>
                <a:lnTo>
                  <a:pt x="4129135" y="523085"/>
                </a:lnTo>
                <a:cubicBezTo>
                  <a:pt x="4123330" y="519653"/>
                  <a:pt x="4118885" y="518249"/>
                  <a:pt x="4115799" y="518872"/>
                </a:cubicBezTo>
                <a:cubicBezTo>
                  <a:pt x="4112713" y="519496"/>
                  <a:pt x="4109419" y="522219"/>
                  <a:pt x="4105919" y="527042"/>
                </a:cubicBezTo>
                <a:lnTo>
                  <a:pt x="4095605" y="540021"/>
                </a:lnTo>
                <a:lnTo>
                  <a:pt x="4050206" y="602573"/>
                </a:lnTo>
                <a:lnTo>
                  <a:pt x="4109421" y="645549"/>
                </a:lnTo>
                <a:lnTo>
                  <a:pt x="4154019" y="584098"/>
                </a:lnTo>
                <a:lnTo>
                  <a:pt x="4163026" y="570476"/>
                </a:lnTo>
                <a:cubicBezTo>
                  <a:pt x="4166699" y="564307"/>
                  <a:pt x="4168372" y="559776"/>
                  <a:pt x="4168046" y="556884"/>
                </a:cubicBezTo>
                <a:cubicBezTo>
                  <a:pt x="4167719" y="553993"/>
                  <a:pt x="4165072" y="550202"/>
                  <a:pt x="4160104" y="545513"/>
                </a:cubicBezTo>
                <a:lnTo>
                  <a:pt x="4148059" y="535145"/>
                </a:lnTo>
                <a:lnTo>
                  <a:pt x="4155455" y="524954"/>
                </a:lnTo>
                <a:lnTo>
                  <a:pt x="4292113" y="624136"/>
                </a:lnTo>
                <a:lnTo>
                  <a:pt x="4284710" y="634337"/>
                </a:lnTo>
                <a:lnTo>
                  <a:pt x="4266175" y="622944"/>
                </a:lnTo>
                <a:cubicBezTo>
                  <a:pt x="4260593" y="619962"/>
                  <a:pt x="4256187" y="618828"/>
                  <a:pt x="4252956" y="619543"/>
                </a:cubicBezTo>
                <a:cubicBezTo>
                  <a:pt x="4249726" y="620258"/>
                  <a:pt x="4245844" y="623177"/>
                  <a:pt x="4241311" y="628301"/>
                </a:cubicBezTo>
                <a:lnTo>
                  <a:pt x="4232100" y="639887"/>
                </a:lnTo>
                <a:lnTo>
                  <a:pt x="4130171" y="780330"/>
                </a:lnTo>
                <a:lnTo>
                  <a:pt x="4121897" y="792845"/>
                </a:lnTo>
                <a:cubicBezTo>
                  <a:pt x="4118249" y="799013"/>
                  <a:pt x="4116535" y="803648"/>
                  <a:pt x="4116756" y="806750"/>
                </a:cubicBezTo>
                <a:cubicBezTo>
                  <a:pt x="4116977" y="809851"/>
                  <a:pt x="4119528" y="813703"/>
                  <a:pt x="4124409" y="818305"/>
                </a:cubicBezTo>
                <a:lnTo>
                  <a:pt x="4140383" y="831964"/>
                </a:lnTo>
                <a:lnTo>
                  <a:pt x="4133013" y="842118"/>
                </a:lnTo>
                <a:lnTo>
                  <a:pt x="3996941" y="743361"/>
                </a:lnTo>
                <a:lnTo>
                  <a:pt x="4004307" y="733211"/>
                </a:lnTo>
                <a:lnTo>
                  <a:pt x="4017985" y="741506"/>
                </a:lnTo>
                <a:cubicBezTo>
                  <a:pt x="4024047" y="744845"/>
                  <a:pt x="4028441" y="746232"/>
                  <a:pt x="4031167" y="745667"/>
                </a:cubicBezTo>
                <a:cubicBezTo>
                  <a:pt x="4033893" y="745102"/>
                  <a:pt x="4037736" y="741970"/>
                  <a:pt x="4042696" y="736271"/>
                </a:cubicBezTo>
                <a:lnTo>
                  <a:pt x="4052873" y="723462"/>
                </a:lnTo>
                <a:lnTo>
                  <a:pt x="4100782" y="657451"/>
                </a:lnTo>
                <a:lnTo>
                  <a:pt x="4041568" y="614475"/>
                </a:lnTo>
                <a:lnTo>
                  <a:pt x="3992869" y="681574"/>
                </a:lnTo>
                <a:lnTo>
                  <a:pt x="3983733" y="695394"/>
                </a:lnTo>
                <a:cubicBezTo>
                  <a:pt x="3980028" y="700499"/>
                  <a:pt x="3978416" y="704552"/>
                  <a:pt x="3978897" y="707554"/>
                </a:cubicBezTo>
                <a:cubicBezTo>
                  <a:pt x="3979379" y="710555"/>
                  <a:pt x="3982141" y="714417"/>
                  <a:pt x="3987185" y="719138"/>
                </a:cubicBezTo>
                <a:lnTo>
                  <a:pt x="3999441" y="729686"/>
                </a:lnTo>
                <a:lnTo>
                  <a:pt x="3992077" y="739831"/>
                </a:lnTo>
                <a:lnTo>
                  <a:pt x="3856006" y="641073"/>
                </a:lnTo>
                <a:lnTo>
                  <a:pt x="3863379" y="630915"/>
                </a:lnTo>
                <a:lnTo>
                  <a:pt x="3881353" y="641887"/>
                </a:lnTo>
                <a:cubicBezTo>
                  <a:pt x="3886815" y="644806"/>
                  <a:pt x="3891187" y="645902"/>
                  <a:pt x="3894468" y="645177"/>
                </a:cubicBezTo>
                <a:cubicBezTo>
                  <a:pt x="3897749" y="644451"/>
                  <a:pt x="3901688" y="641488"/>
                  <a:pt x="3906285" y="636288"/>
                </a:cubicBezTo>
                <a:lnTo>
                  <a:pt x="3916421" y="623535"/>
                </a:lnTo>
                <a:lnTo>
                  <a:pt x="4016765" y="485278"/>
                </a:lnTo>
                <a:lnTo>
                  <a:pt x="4025755" y="471678"/>
                </a:lnTo>
                <a:cubicBezTo>
                  <a:pt x="4029321" y="465649"/>
                  <a:pt x="4030995" y="461108"/>
                  <a:pt x="4030777" y="458053"/>
                </a:cubicBezTo>
                <a:cubicBezTo>
                  <a:pt x="4030559" y="454999"/>
                  <a:pt x="4027977" y="451139"/>
                  <a:pt x="4023029" y="446474"/>
                </a:cubicBezTo>
                <a:lnTo>
                  <a:pt x="4006527" y="432446"/>
                </a:lnTo>
                <a:close/>
                <a:moveTo>
                  <a:pt x="1232157" y="416004"/>
                </a:moveTo>
                <a:cubicBezTo>
                  <a:pt x="1228703" y="416588"/>
                  <a:pt x="1223937" y="418550"/>
                  <a:pt x="1217861" y="421887"/>
                </a:cubicBezTo>
                <a:cubicBezTo>
                  <a:pt x="1211784" y="425225"/>
                  <a:pt x="1206679" y="428218"/>
                  <a:pt x="1202545" y="430866"/>
                </a:cubicBezTo>
                <a:lnTo>
                  <a:pt x="1201974" y="431232"/>
                </a:lnTo>
                <a:lnTo>
                  <a:pt x="1332470" y="634943"/>
                </a:lnTo>
                <a:cubicBezTo>
                  <a:pt x="1331983" y="635255"/>
                  <a:pt x="1332417" y="635123"/>
                  <a:pt x="1333772" y="634546"/>
                </a:cubicBezTo>
                <a:cubicBezTo>
                  <a:pt x="1335126" y="633970"/>
                  <a:pt x="1336645" y="633142"/>
                  <a:pt x="1338328" y="632064"/>
                </a:cubicBezTo>
                <a:cubicBezTo>
                  <a:pt x="1345933" y="627192"/>
                  <a:pt x="1352446" y="622350"/>
                  <a:pt x="1357867" y="617535"/>
                </a:cubicBezTo>
                <a:cubicBezTo>
                  <a:pt x="1363288" y="612721"/>
                  <a:pt x="1367349" y="606761"/>
                  <a:pt x="1370050" y="599657"/>
                </a:cubicBezTo>
                <a:cubicBezTo>
                  <a:pt x="1372752" y="592553"/>
                  <a:pt x="1371029" y="578607"/>
                  <a:pt x="1364881" y="557821"/>
                </a:cubicBezTo>
                <a:cubicBezTo>
                  <a:pt x="1358734" y="537034"/>
                  <a:pt x="1349713" y="517358"/>
                  <a:pt x="1337820" y="498792"/>
                </a:cubicBezTo>
                <a:cubicBezTo>
                  <a:pt x="1321212" y="472867"/>
                  <a:pt x="1303328" y="451816"/>
                  <a:pt x="1284166" y="435639"/>
                </a:cubicBezTo>
                <a:cubicBezTo>
                  <a:pt x="1265005" y="419462"/>
                  <a:pt x="1247668" y="412917"/>
                  <a:pt x="1232157" y="416004"/>
                </a:cubicBezTo>
                <a:close/>
                <a:moveTo>
                  <a:pt x="1303870" y="375254"/>
                </a:moveTo>
                <a:cubicBezTo>
                  <a:pt x="1317516" y="374721"/>
                  <a:pt x="1331894" y="376217"/>
                  <a:pt x="1347004" y="379742"/>
                </a:cubicBezTo>
                <a:cubicBezTo>
                  <a:pt x="1377225" y="386792"/>
                  <a:pt x="1403177" y="407240"/>
                  <a:pt x="1424858" y="441085"/>
                </a:cubicBezTo>
                <a:cubicBezTo>
                  <a:pt x="1445797" y="473773"/>
                  <a:pt x="1453044" y="503171"/>
                  <a:pt x="1446598" y="529280"/>
                </a:cubicBezTo>
                <a:cubicBezTo>
                  <a:pt x="1440152" y="555389"/>
                  <a:pt x="1429105" y="576152"/>
                  <a:pt x="1413458" y="591567"/>
                </a:cubicBezTo>
                <a:cubicBezTo>
                  <a:pt x="1397810" y="606983"/>
                  <a:pt x="1378109" y="622299"/>
                  <a:pt x="1354354" y="637517"/>
                </a:cubicBezTo>
                <a:lnTo>
                  <a:pt x="1223363" y="721429"/>
                </a:lnTo>
                <a:lnTo>
                  <a:pt x="1216422" y="710593"/>
                </a:lnTo>
                <a:cubicBezTo>
                  <a:pt x="1221253" y="707498"/>
                  <a:pt x="1225146" y="704810"/>
                  <a:pt x="1228100" y="702529"/>
                </a:cubicBezTo>
                <a:cubicBezTo>
                  <a:pt x="1231055" y="700247"/>
                  <a:pt x="1234404" y="697576"/>
                  <a:pt x="1238148" y="694516"/>
                </a:cubicBezTo>
                <a:cubicBezTo>
                  <a:pt x="1241891" y="691457"/>
                  <a:pt x="1244049" y="688306"/>
                  <a:pt x="1244622" y="685064"/>
                </a:cubicBezTo>
                <a:cubicBezTo>
                  <a:pt x="1245195" y="681823"/>
                  <a:pt x="1243848" y="677037"/>
                  <a:pt x="1240579" y="670707"/>
                </a:cubicBezTo>
                <a:lnTo>
                  <a:pt x="1232405" y="656636"/>
                </a:lnTo>
                <a:lnTo>
                  <a:pt x="1140451" y="513092"/>
                </a:lnTo>
                <a:lnTo>
                  <a:pt x="1131066" y="499762"/>
                </a:lnTo>
                <a:cubicBezTo>
                  <a:pt x="1126786" y="494281"/>
                  <a:pt x="1123006" y="491113"/>
                  <a:pt x="1119725" y="490258"/>
                </a:cubicBezTo>
                <a:cubicBezTo>
                  <a:pt x="1116444" y="489404"/>
                  <a:pt x="1112611" y="489984"/>
                  <a:pt x="1108226" y="492000"/>
                </a:cubicBezTo>
                <a:cubicBezTo>
                  <a:pt x="1103840" y="494015"/>
                  <a:pt x="1099875" y="496089"/>
                  <a:pt x="1096329" y="498222"/>
                </a:cubicBezTo>
                <a:cubicBezTo>
                  <a:pt x="1092783" y="500355"/>
                  <a:pt x="1088572" y="502749"/>
                  <a:pt x="1083696" y="505404"/>
                </a:cubicBezTo>
                <a:lnTo>
                  <a:pt x="1076894" y="494786"/>
                </a:lnTo>
                <a:lnTo>
                  <a:pt x="1192803" y="419641"/>
                </a:lnTo>
                <a:cubicBezTo>
                  <a:pt x="1216661" y="404358"/>
                  <a:pt x="1240770" y="392125"/>
                  <a:pt x="1265131" y="382941"/>
                </a:cubicBezTo>
                <a:cubicBezTo>
                  <a:pt x="1277312" y="378350"/>
                  <a:pt x="1290225" y="375787"/>
                  <a:pt x="1303870" y="375254"/>
                </a:cubicBezTo>
                <a:close/>
                <a:moveTo>
                  <a:pt x="1517710" y="343423"/>
                </a:moveTo>
                <a:lnTo>
                  <a:pt x="1528254" y="428860"/>
                </a:lnTo>
                <a:lnTo>
                  <a:pt x="1577838" y="405487"/>
                </a:lnTo>
                <a:close/>
                <a:moveTo>
                  <a:pt x="3764454" y="289009"/>
                </a:moveTo>
                <a:cubicBezTo>
                  <a:pt x="3782850" y="291448"/>
                  <a:pt x="3801438" y="297564"/>
                  <a:pt x="3820217" y="307357"/>
                </a:cubicBezTo>
                <a:cubicBezTo>
                  <a:pt x="3840779" y="318080"/>
                  <a:pt x="3857713" y="332693"/>
                  <a:pt x="3871019" y="351197"/>
                </a:cubicBezTo>
                <a:cubicBezTo>
                  <a:pt x="3884325" y="369700"/>
                  <a:pt x="3891613" y="379467"/>
                  <a:pt x="3892881" y="380495"/>
                </a:cubicBezTo>
                <a:cubicBezTo>
                  <a:pt x="3897493" y="382900"/>
                  <a:pt x="3901734" y="382608"/>
                  <a:pt x="3905604" y="379618"/>
                </a:cubicBezTo>
                <a:cubicBezTo>
                  <a:pt x="3909474" y="376627"/>
                  <a:pt x="3915115" y="370739"/>
                  <a:pt x="3922526" y="361953"/>
                </a:cubicBezTo>
                <a:lnTo>
                  <a:pt x="3934991" y="368453"/>
                </a:lnTo>
                <a:lnTo>
                  <a:pt x="3877869" y="477990"/>
                </a:lnTo>
                <a:lnTo>
                  <a:pt x="3866449" y="472034"/>
                </a:lnTo>
                <a:cubicBezTo>
                  <a:pt x="3874195" y="440845"/>
                  <a:pt x="3875529" y="412623"/>
                  <a:pt x="3870451" y="387367"/>
                </a:cubicBezTo>
                <a:cubicBezTo>
                  <a:pt x="3865372" y="362111"/>
                  <a:pt x="3851838" y="343750"/>
                  <a:pt x="3829850" y="332284"/>
                </a:cubicBezTo>
                <a:cubicBezTo>
                  <a:pt x="3812905" y="323447"/>
                  <a:pt x="3794835" y="326965"/>
                  <a:pt x="3775641" y="342837"/>
                </a:cubicBezTo>
                <a:cubicBezTo>
                  <a:pt x="3756447" y="358709"/>
                  <a:pt x="3739593" y="380561"/>
                  <a:pt x="3725079" y="408394"/>
                </a:cubicBezTo>
                <a:cubicBezTo>
                  <a:pt x="3707588" y="441935"/>
                  <a:pt x="3696429" y="471086"/>
                  <a:pt x="3691602" y="495848"/>
                </a:cubicBezTo>
                <a:cubicBezTo>
                  <a:pt x="3686775" y="520609"/>
                  <a:pt x="3691751" y="536844"/>
                  <a:pt x="3706530" y="544551"/>
                </a:cubicBezTo>
                <a:cubicBezTo>
                  <a:pt x="3713845" y="548365"/>
                  <a:pt x="3720073" y="549847"/>
                  <a:pt x="3725217" y="548996"/>
                </a:cubicBezTo>
                <a:cubicBezTo>
                  <a:pt x="3730360" y="548144"/>
                  <a:pt x="3734333" y="546196"/>
                  <a:pt x="3737135" y="543150"/>
                </a:cubicBezTo>
                <a:cubicBezTo>
                  <a:pt x="3739937" y="540104"/>
                  <a:pt x="3742814" y="536007"/>
                  <a:pt x="3745766" y="530860"/>
                </a:cubicBezTo>
                <a:cubicBezTo>
                  <a:pt x="3748718" y="525713"/>
                  <a:pt x="3752235" y="519226"/>
                  <a:pt x="3756317" y="511399"/>
                </a:cubicBezTo>
                <a:lnTo>
                  <a:pt x="3762843" y="498883"/>
                </a:lnTo>
                <a:cubicBezTo>
                  <a:pt x="3767497" y="489959"/>
                  <a:pt x="3770331" y="483755"/>
                  <a:pt x="3771344" y="480271"/>
                </a:cubicBezTo>
                <a:cubicBezTo>
                  <a:pt x="3774114" y="473534"/>
                  <a:pt x="3775145" y="468701"/>
                  <a:pt x="3774438" y="465771"/>
                </a:cubicBezTo>
                <a:cubicBezTo>
                  <a:pt x="3773731" y="462841"/>
                  <a:pt x="3771374" y="459956"/>
                  <a:pt x="3767367" y="457117"/>
                </a:cubicBezTo>
                <a:cubicBezTo>
                  <a:pt x="3763359" y="454278"/>
                  <a:pt x="3759494" y="451821"/>
                  <a:pt x="3755771" y="449745"/>
                </a:cubicBezTo>
                <a:cubicBezTo>
                  <a:pt x="3752048" y="447670"/>
                  <a:pt x="3747715" y="445127"/>
                  <a:pt x="3742771" y="442117"/>
                </a:cubicBezTo>
                <a:lnTo>
                  <a:pt x="3748617" y="430906"/>
                </a:lnTo>
                <a:lnTo>
                  <a:pt x="3905007" y="512459"/>
                </a:lnTo>
                <a:lnTo>
                  <a:pt x="3899161" y="523671"/>
                </a:lnTo>
                <a:lnTo>
                  <a:pt x="3881061" y="515690"/>
                </a:lnTo>
                <a:cubicBezTo>
                  <a:pt x="3874899" y="513194"/>
                  <a:pt x="3870458" y="512443"/>
                  <a:pt x="3867739" y="513437"/>
                </a:cubicBezTo>
                <a:cubicBezTo>
                  <a:pt x="3865020" y="514431"/>
                  <a:pt x="3861647" y="518081"/>
                  <a:pt x="3857620" y="524387"/>
                </a:cubicBezTo>
                <a:lnTo>
                  <a:pt x="3850016" y="537565"/>
                </a:lnTo>
                <a:lnTo>
                  <a:pt x="3826420" y="582813"/>
                </a:lnTo>
                <a:lnTo>
                  <a:pt x="3811506" y="612977"/>
                </a:lnTo>
                <a:lnTo>
                  <a:pt x="3801293" y="607651"/>
                </a:lnTo>
                <a:cubicBezTo>
                  <a:pt x="3801777" y="599118"/>
                  <a:pt x="3800042" y="590832"/>
                  <a:pt x="3796085" y="582793"/>
                </a:cubicBezTo>
                <a:cubicBezTo>
                  <a:pt x="3792129" y="574754"/>
                  <a:pt x="3786361" y="568759"/>
                  <a:pt x="3778781" y="564806"/>
                </a:cubicBezTo>
                <a:cubicBezTo>
                  <a:pt x="3771990" y="561264"/>
                  <a:pt x="3759285" y="560445"/>
                  <a:pt x="3740667" y="562349"/>
                </a:cubicBezTo>
                <a:cubicBezTo>
                  <a:pt x="3722049" y="564253"/>
                  <a:pt x="3700996" y="559080"/>
                  <a:pt x="3677507" y="546831"/>
                </a:cubicBezTo>
                <a:cubicBezTo>
                  <a:pt x="3644991" y="529875"/>
                  <a:pt x="3623798" y="503859"/>
                  <a:pt x="3613925" y="468782"/>
                </a:cubicBezTo>
                <a:cubicBezTo>
                  <a:pt x="3604053" y="433705"/>
                  <a:pt x="3608380" y="398403"/>
                  <a:pt x="3626907" y="362875"/>
                </a:cubicBezTo>
                <a:cubicBezTo>
                  <a:pt x="3646171" y="325935"/>
                  <a:pt x="3673815" y="302550"/>
                  <a:pt x="3709841" y="292722"/>
                </a:cubicBezTo>
                <a:cubicBezTo>
                  <a:pt x="3727854" y="287807"/>
                  <a:pt x="3746058" y="286570"/>
                  <a:pt x="3764454" y="289009"/>
                </a:cubicBezTo>
                <a:close/>
                <a:moveTo>
                  <a:pt x="3471107" y="156713"/>
                </a:moveTo>
                <a:lnTo>
                  <a:pt x="3635275" y="220245"/>
                </a:lnTo>
                <a:lnTo>
                  <a:pt x="3630701" y="232064"/>
                </a:lnTo>
                <a:lnTo>
                  <a:pt x="3609238" y="225094"/>
                </a:lnTo>
                <a:cubicBezTo>
                  <a:pt x="3602773" y="223283"/>
                  <a:pt x="3598246" y="223019"/>
                  <a:pt x="3595656" y="224304"/>
                </a:cubicBezTo>
                <a:cubicBezTo>
                  <a:pt x="3593067" y="225590"/>
                  <a:pt x="3590123" y="229584"/>
                  <a:pt x="3586827" y="236288"/>
                </a:cubicBezTo>
                <a:lnTo>
                  <a:pt x="3580878" y="249878"/>
                </a:lnTo>
                <a:lnTo>
                  <a:pt x="3517722" y="413076"/>
                </a:lnTo>
                <a:lnTo>
                  <a:pt x="3512924" y="427272"/>
                </a:lnTo>
                <a:cubicBezTo>
                  <a:pt x="3510923" y="434268"/>
                  <a:pt x="3510552" y="439190"/>
                  <a:pt x="3511811" y="442038"/>
                </a:cubicBezTo>
                <a:cubicBezTo>
                  <a:pt x="3513070" y="444887"/>
                  <a:pt x="3516657" y="447917"/>
                  <a:pt x="3522572" y="451130"/>
                </a:cubicBezTo>
                <a:lnTo>
                  <a:pt x="3542430" y="460158"/>
                </a:lnTo>
                <a:lnTo>
                  <a:pt x="3537877" y="471924"/>
                </a:lnTo>
                <a:lnTo>
                  <a:pt x="3372697" y="408001"/>
                </a:lnTo>
                <a:lnTo>
                  <a:pt x="3377341" y="396000"/>
                </a:lnTo>
                <a:cubicBezTo>
                  <a:pt x="3381859" y="397748"/>
                  <a:pt x="3385205" y="398991"/>
                  <a:pt x="3387377" y="399729"/>
                </a:cubicBezTo>
                <a:cubicBezTo>
                  <a:pt x="3389549" y="400467"/>
                  <a:pt x="3393667" y="401588"/>
                  <a:pt x="3399733" y="403091"/>
                </a:cubicBezTo>
                <a:cubicBezTo>
                  <a:pt x="3405797" y="404594"/>
                  <a:pt x="3410319" y="404577"/>
                  <a:pt x="3413298" y="403040"/>
                </a:cubicBezTo>
                <a:cubicBezTo>
                  <a:pt x="3416277" y="401503"/>
                  <a:pt x="3419323" y="397633"/>
                  <a:pt x="3422439" y="391430"/>
                </a:cubicBezTo>
                <a:lnTo>
                  <a:pt x="3428977" y="376509"/>
                </a:lnTo>
                <a:lnTo>
                  <a:pt x="3490631" y="217190"/>
                </a:lnTo>
                <a:lnTo>
                  <a:pt x="3495845" y="201744"/>
                </a:lnTo>
                <a:cubicBezTo>
                  <a:pt x="3497751" y="195003"/>
                  <a:pt x="3498209" y="190185"/>
                  <a:pt x="3497217" y="187288"/>
                </a:cubicBezTo>
                <a:cubicBezTo>
                  <a:pt x="3496225" y="184390"/>
                  <a:pt x="3492750" y="181323"/>
                  <a:pt x="3486792" y="178085"/>
                </a:cubicBezTo>
                <a:lnTo>
                  <a:pt x="3466553" y="168479"/>
                </a:lnTo>
                <a:close/>
                <a:moveTo>
                  <a:pt x="1839419" y="137788"/>
                </a:moveTo>
                <a:cubicBezTo>
                  <a:pt x="1833060" y="138019"/>
                  <a:pt x="1827395" y="138815"/>
                  <a:pt x="1822423" y="140177"/>
                </a:cubicBezTo>
                <a:cubicBezTo>
                  <a:pt x="1817452" y="141539"/>
                  <a:pt x="1814202" y="142340"/>
                  <a:pt x="1812674" y="142581"/>
                </a:cubicBezTo>
                <a:lnTo>
                  <a:pt x="1847175" y="249280"/>
                </a:lnTo>
                <a:lnTo>
                  <a:pt x="1855418" y="246615"/>
                </a:lnTo>
                <a:cubicBezTo>
                  <a:pt x="1861660" y="244596"/>
                  <a:pt x="1866291" y="242805"/>
                  <a:pt x="1869312" y="241241"/>
                </a:cubicBezTo>
                <a:cubicBezTo>
                  <a:pt x="1877057" y="237323"/>
                  <a:pt x="1881333" y="229441"/>
                  <a:pt x="1882139" y="217594"/>
                </a:cubicBezTo>
                <a:cubicBezTo>
                  <a:pt x="1882946" y="205747"/>
                  <a:pt x="1881190" y="193148"/>
                  <a:pt x="1876873" y="179796"/>
                </a:cubicBezTo>
                <a:cubicBezTo>
                  <a:pt x="1873400" y="169057"/>
                  <a:pt x="1867880" y="159313"/>
                  <a:pt x="1860311" y="150564"/>
                </a:cubicBezTo>
                <a:cubicBezTo>
                  <a:pt x="1852743" y="141816"/>
                  <a:pt x="1845779" y="137557"/>
                  <a:pt x="1839419" y="137788"/>
                </a:cubicBezTo>
                <a:close/>
                <a:moveTo>
                  <a:pt x="1886808" y="107452"/>
                </a:moveTo>
                <a:cubicBezTo>
                  <a:pt x="1901120" y="104909"/>
                  <a:pt x="1913605" y="105103"/>
                  <a:pt x="1924261" y="108033"/>
                </a:cubicBezTo>
                <a:cubicBezTo>
                  <a:pt x="1934917" y="110963"/>
                  <a:pt x="1944235" y="115880"/>
                  <a:pt x="1952215" y="122785"/>
                </a:cubicBezTo>
                <a:cubicBezTo>
                  <a:pt x="1960196" y="129690"/>
                  <a:pt x="1966002" y="138758"/>
                  <a:pt x="1969633" y="149989"/>
                </a:cubicBezTo>
                <a:cubicBezTo>
                  <a:pt x="1972349" y="158389"/>
                  <a:pt x="1973565" y="167315"/>
                  <a:pt x="1973281" y="176770"/>
                </a:cubicBezTo>
                <a:cubicBezTo>
                  <a:pt x="1972998" y="186224"/>
                  <a:pt x="1970682" y="195008"/>
                  <a:pt x="1966334" y="203121"/>
                </a:cubicBezTo>
                <a:cubicBezTo>
                  <a:pt x="1961986" y="211235"/>
                  <a:pt x="1955753" y="218453"/>
                  <a:pt x="1947636" y="224775"/>
                </a:cubicBezTo>
                <a:cubicBezTo>
                  <a:pt x="1943577" y="227936"/>
                  <a:pt x="1938368" y="231006"/>
                  <a:pt x="1932008" y="233987"/>
                </a:cubicBezTo>
                <a:lnTo>
                  <a:pt x="1920912" y="238258"/>
                </a:lnTo>
                <a:lnTo>
                  <a:pt x="1937534" y="237122"/>
                </a:lnTo>
                <a:cubicBezTo>
                  <a:pt x="1946367" y="236856"/>
                  <a:pt x="1954924" y="237933"/>
                  <a:pt x="1963203" y="240354"/>
                </a:cubicBezTo>
                <a:cubicBezTo>
                  <a:pt x="1971483" y="242774"/>
                  <a:pt x="1979751" y="247597"/>
                  <a:pt x="1988009" y="254823"/>
                </a:cubicBezTo>
                <a:cubicBezTo>
                  <a:pt x="1996266" y="262049"/>
                  <a:pt x="2003621" y="270211"/>
                  <a:pt x="2010076" y="279310"/>
                </a:cubicBezTo>
                <a:cubicBezTo>
                  <a:pt x="2016530" y="288409"/>
                  <a:pt x="2021389" y="294398"/>
                  <a:pt x="2024655" y="297276"/>
                </a:cubicBezTo>
                <a:cubicBezTo>
                  <a:pt x="2027920" y="300155"/>
                  <a:pt x="2031147" y="301079"/>
                  <a:pt x="2034336" y="300048"/>
                </a:cubicBezTo>
                <a:cubicBezTo>
                  <a:pt x="2038388" y="298737"/>
                  <a:pt x="2040175" y="294407"/>
                  <a:pt x="2039699" y="287056"/>
                </a:cubicBezTo>
                <a:cubicBezTo>
                  <a:pt x="2039221" y="279706"/>
                  <a:pt x="2037108" y="270231"/>
                  <a:pt x="2033357" y="258632"/>
                </a:cubicBezTo>
                <a:lnTo>
                  <a:pt x="2045951" y="254560"/>
                </a:lnTo>
                <a:cubicBezTo>
                  <a:pt x="2050293" y="267988"/>
                  <a:pt x="2052875" y="278473"/>
                  <a:pt x="2053698" y="286014"/>
                </a:cubicBezTo>
                <a:cubicBezTo>
                  <a:pt x="2054520" y="293554"/>
                  <a:pt x="2053249" y="302105"/>
                  <a:pt x="2049884" y="311666"/>
                </a:cubicBezTo>
                <a:cubicBezTo>
                  <a:pt x="2046519" y="321227"/>
                  <a:pt x="2040260" y="330065"/>
                  <a:pt x="2031107" y="338181"/>
                </a:cubicBezTo>
                <a:cubicBezTo>
                  <a:pt x="2021954" y="346297"/>
                  <a:pt x="2011180" y="352359"/>
                  <a:pt x="1998787" y="356366"/>
                </a:cubicBezTo>
                <a:cubicBezTo>
                  <a:pt x="1979251" y="362683"/>
                  <a:pt x="1961815" y="362121"/>
                  <a:pt x="1946478" y="354681"/>
                </a:cubicBezTo>
                <a:cubicBezTo>
                  <a:pt x="1931142" y="347241"/>
                  <a:pt x="1919313" y="335207"/>
                  <a:pt x="1910992" y="318579"/>
                </a:cubicBezTo>
                <a:cubicBezTo>
                  <a:pt x="1902671" y="301951"/>
                  <a:pt x="1895645" y="287606"/>
                  <a:pt x="1889913" y="275545"/>
                </a:cubicBezTo>
                <a:cubicBezTo>
                  <a:pt x="1883828" y="264519"/>
                  <a:pt x="1878781" y="258661"/>
                  <a:pt x="1874769" y="257969"/>
                </a:cubicBezTo>
                <a:cubicBezTo>
                  <a:pt x="1870758" y="257278"/>
                  <a:pt x="1866423" y="257566"/>
                  <a:pt x="1861763" y="258833"/>
                </a:cubicBezTo>
                <a:cubicBezTo>
                  <a:pt x="1857103" y="260100"/>
                  <a:pt x="1853598" y="261114"/>
                  <a:pt x="1851247" y="261874"/>
                </a:cubicBezTo>
                <a:lnTo>
                  <a:pt x="1876427" y="339745"/>
                </a:lnTo>
                <a:lnTo>
                  <a:pt x="1881601" y="353655"/>
                </a:lnTo>
                <a:cubicBezTo>
                  <a:pt x="1884460" y="360281"/>
                  <a:pt x="1887545" y="364512"/>
                  <a:pt x="1890854" y="366345"/>
                </a:cubicBezTo>
                <a:cubicBezTo>
                  <a:pt x="1894164" y="368179"/>
                  <a:pt x="1899191" y="368465"/>
                  <a:pt x="1905936" y="367202"/>
                </a:cubicBezTo>
                <a:lnTo>
                  <a:pt x="1926804" y="362205"/>
                </a:lnTo>
                <a:lnTo>
                  <a:pt x="1930664" y="374143"/>
                </a:lnTo>
                <a:lnTo>
                  <a:pt x="1758798" y="429716"/>
                </a:lnTo>
                <a:lnTo>
                  <a:pt x="1758061" y="427435"/>
                </a:lnTo>
                <a:lnTo>
                  <a:pt x="1604440" y="499849"/>
                </a:lnTo>
                <a:lnTo>
                  <a:pt x="1598953" y="488209"/>
                </a:lnTo>
                <a:cubicBezTo>
                  <a:pt x="1604229" y="485722"/>
                  <a:pt x="1607640" y="484063"/>
                  <a:pt x="1609186" y="483233"/>
                </a:cubicBezTo>
                <a:cubicBezTo>
                  <a:pt x="1610732" y="482402"/>
                  <a:pt x="1613939" y="480324"/>
                  <a:pt x="1618809" y="476998"/>
                </a:cubicBezTo>
                <a:cubicBezTo>
                  <a:pt x="1623679" y="473671"/>
                  <a:pt x="1626729" y="471102"/>
                  <a:pt x="1627958" y="469291"/>
                </a:cubicBezTo>
                <a:cubicBezTo>
                  <a:pt x="1629187" y="467479"/>
                  <a:pt x="1628979" y="464829"/>
                  <a:pt x="1627335" y="461340"/>
                </a:cubicBezTo>
                <a:cubicBezTo>
                  <a:pt x="1625297" y="457017"/>
                  <a:pt x="1621169" y="451682"/>
                  <a:pt x="1614951" y="445336"/>
                </a:cubicBezTo>
                <a:lnTo>
                  <a:pt x="1587460" y="416804"/>
                </a:lnTo>
                <a:lnTo>
                  <a:pt x="1531245" y="443303"/>
                </a:lnTo>
                <a:lnTo>
                  <a:pt x="1536885" y="480154"/>
                </a:lnTo>
                <a:cubicBezTo>
                  <a:pt x="1538235" y="487994"/>
                  <a:pt x="1539929" y="494074"/>
                  <a:pt x="1541965" y="498394"/>
                </a:cubicBezTo>
                <a:cubicBezTo>
                  <a:pt x="1543908" y="502516"/>
                  <a:pt x="1546179" y="504875"/>
                  <a:pt x="1548778" y="505471"/>
                </a:cubicBezTo>
                <a:cubicBezTo>
                  <a:pt x="1551377" y="506067"/>
                  <a:pt x="1554617" y="505874"/>
                  <a:pt x="1558497" y="504894"/>
                </a:cubicBezTo>
                <a:cubicBezTo>
                  <a:pt x="1562377" y="503914"/>
                  <a:pt x="1566155" y="502686"/>
                  <a:pt x="1569833" y="501208"/>
                </a:cubicBezTo>
                <a:cubicBezTo>
                  <a:pt x="1573510" y="499731"/>
                  <a:pt x="1578213" y="497856"/>
                  <a:pt x="1583942" y="495583"/>
                </a:cubicBezTo>
                <a:lnTo>
                  <a:pt x="1589313" y="506979"/>
                </a:lnTo>
                <a:lnTo>
                  <a:pt x="1490696" y="553465"/>
                </a:lnTo>
                <a:lnTo>
                  <a:pt x="1485329" y="542080"/>
                </a:lnTo>
                <a:lnTo>
                  <a:pt x="1506625" y="530225"/>
                </a:lnTo>
                <a:cubicBezTo>
                  <a:pt x="1512929" y="526263"/>
                  <a:pt x="1517132" y="522342"/>
                  <a:pt x="1519235" y="518463"/>
                </a:cubicBezTo>
                <a:cubicBezTo>
                  <a:pt x="1521338" y="514584"/>
                  <a:pt x="1522345" y="510323"/>
                  <a:pt x="1522255" y="505678"/>
                </a:cubicBezTo>
                <a:cubicBezTo>
                  <a:pt x="1522166" y="501033"/>
                  <a:pt x="1521928" y="495263"/>
                  <a:pt x="1521542" y="488367"/>
                </a:cubicBezTo>
                <a:cubicBezTo>
                  <a:pt x="1521156" y="481472"/>
                  <a:pt x="1520667" y="475522"/>
                  <a:pt x="1520073" y="470518"/>
                </a:cubicBezTo>
                <a:lnTo>
                  <a:pt x="1494131" y="252280"/>
                </a:lnTo>
                <a:lnTo>
                  <a:pt x="1534860" y="233081"/>
                </a:lnTo>
                <a:lnTo>
                  <a:pt x="1693996" y="389932"/>
                </a:lnTo>
                <a:lnTo>
                  <a:pt x="1715019" y="409256"/>
                </a:lnTo>
                <a:cubicBezTo>
                  <a:pt x="1721074" y="414421"/>
                  <a:pt x="1726059" y="417628"/>
                  <a:pt x="1729974" y="418878"/>
                </a:cubicBezTo>
                <a:cubicBezTo>
                  <a:pt x="1733889" y="420128"/>
                  <a:pt x="1738594" y="419940"/>
                  <a:pt x="1744090" y="418315"/>
                </a:cubicBezTo>
                <a:lnTo>
                  <a:pt x="1760739" y="412366"/>
                </a:lnTo>
                <a:lnTo>
                  <a:pt x="1762047" y="415141"/>
                </a:lnTo>
                <a:lnTo>
                  <a:pt x="1768843" y="412943"/>
                </a:lnTo>
                <a:cubicBezTo>
                  <a:pt x="1773145" y="410876"/>
                  <a:pt x="1777340" y="408888"/>
                  <a:pt x="1781426" y="406979"/>
                </a:cubicBezTo>
                <a:cubicBezTo>
                  <a:pt x="1785512" y="405070"/>
                  <a:pt x="1788245" y="402618"/>
                  <a:pt x="1789625" y="399624"/>
                </a:cubicBezTo>
                <a:cubicBezTo>
                  <a:pt x="1791006" y="396630"/>
                  <a:pt x="1790920" y="391656"/>
                  <a:pt x="1789369" y="384704"/>
                </a:cubicBezTo>
                <a:lnTo>
                  <a:pt x="1785039" y="369017"/>
                </a:lnTo>
                <a:lnTo>
                  <a:pt x="1732591" y="206815"/>
                </a:lnTo>
                <a:lnTo>
                  <a:pt x="1726902" y="191537"/>
                </a:lnTo>
                <a:cubicBezTo>
                  <a:pt x="1724156" y="185148"/>
                  <a:pt x="1721306" y="181124"/>
                  <a:pt x="1718353" y="179464"/>
                </a:cubicBezTo>
                <a:cubicBezTo>
                  <a:pt x="1715399" y="177805"/>
                  <a:pt x="1711482" y="177412"/>
                  <a:pt x="1706603" y="178286"/>
                </a:cubicBezTo>
                <a:cubicBezTo>
                  <a:pt x="1701723" y="179159"/>
                  <a:pt x="1697472" y="180120"/>
                  <a:pt x="1693850" y="181168"/>
                </a:cubicBezTo>
                <a:cubicBezTo>
                  <a:pt x="1690229" y="182217"/>
                  <a:pt x="1685724" y="183404"/>
                  <a:pt x="1680337" y="184732"/>
                </a:cubicBezTo>
                <a:lnTo>
                  <a:pt x="1676454" y="172723"/>
                </a:lnTo>
                <a:lnTo>
                  <a:pt x="1833292" y="121629"/>
                </a:lnTo>
                <a:cubicBezTo>
                  <a:pt x="1854657" y="114720"/>
                  <a:pt x="1872496" y="109995"/>
                  <a:pt x="1886808" y="107452"/>
                </a:cubicBezTo>
                <a:close/>
                <a:moveTo>
                  <a:pt x="2780591" y="105471"/>
                </a:moveTo>
                <a:lnTo>
                  <a:pt x="2747537" y="184957"/>
                </a:lnTo>
                <a:lnTo>
                  <a:pt x="2802193" y="189141"/>
                </a:lnTo>
                <a:close/>
                <a:moveTo>
                  <a:pt x="3084492" y="47675"/>
                </a:moveTo>
                <a:lnTo>
                  <a:pt x="3248101" y="89445"/>
                </a:lnTo>
                <a:lnTo>
                  <a:pt x="3244988" y="101640"/>
                </a:lnTo>
                <a:lnTo>
                  <a:pt x="3228771" y="98905"/>
                </a:lnTo>
                <a:cubicBezTo>
                  <a:pt x="3222109" y="97857"/>
                  <a:pt x="3217459" y="98191"/>
                  <a:pt x="3214821" y="99909"/>
                </a:cubicBezTo>
                <a:cubicBezTo>
                  <a:pt x="3212183" y="101627"/>
                  <a:pt x="3210127" y="105373"/>
                  <a:pt x="3208653" y="111147"/>
                </a:cubicBezTo>
                <a:lnTo>
                  <a:pt x="3203854" y="127015"/>
                </a:lnTo>
                <a:lnTo>
                  <a:pt x="3184735" y="201904"/>
                </a:lnTo>
                <a:lnTo>
                  <a:pt x="3255627" y="220003"/>
                </a:lnTo>
                <a:lnTo>
                  <a:pt x="3274409" y="146433"/>
                </a:lnTo>
                <a:lnTo>
                  <a:pt x="3277755" y="130449"/>
                </a:lnTo>
                <a:cubicBezTo>
                  <a:pt x="3278893" y="123360"/>
                  <a:pt x="3278777" y="118532"/>
                  <a:pt x="3277406" y="115964"/>
                </a:cubicBezTo>
                <a:cubicBezTo>
                  <a:pt x="3276036" y="113397"/>
                  <a:pt x="3272177" y="110850"/>
                  <a:pt x="3265829" y="108325"/>
                </a:cubicBezTo>
                <a:lnTo>
                  <a:pt x="3250809" y="103132"/>
                </a:lnTo>
                <a:lnTo>
                  <a:pt x="3253923" y="90931"/>
                </a:lnTo>
                <a:lnTo>
                  <a:pt x="3417533" y="132700"/>
                </a:lnTo>
                <a:lnTo>
                  <a:pt x="3414415" y="144913"/>
                </a:lnTo>
                <a:lnTo>
                  <a:pt x="3392985" y="141161"/>
                </a:lnTo>
                <a:cubicBezTo>
                  <a:pt x="3386696" y="140449"/>
                  <a:pt x="3382182" y="141021"/>
                  <a:pt x="3379443" y="142877"/>
                </a:cubicBezTo>
                <a:cubicBezTo>
                  <a:pt x="3376705" y="144733"/>
                  <a:pt x="3374174" y="148879"/>
                  <a:pt x="3371851" y="155314"/>
                </a:cubicBezTo>
                <a:lnTo>
                  <a:pt x="3367564" y="169481"/>
                </a:lnTo>
                <a:lnTo>
                  <a:pt x="3324638" y="337621"/>
                </a:lnTo>
                <a:lnTo>
                  <a:pt x="3321565" y="352305"/>
                </a:lnTo>
                <a:cubicBezTo>
                  <a:pt x="3320449" y="359384"/>
                  <a:pt x="3320567" y="364324"/>
                  <a:pt x="3321917" y="367126"/>
                </a:cubicBezTo>
                <a:cubicBezTo>
                  <a:pt x="3323267" y="369927"/>
                  <a:pt x="3327059" y="372566"/>
                  <a:pt x="3333292" y="375043"/>
                </a:cubicBezTo>
                <a:lnTo>
                  <a:pt x="3353179" y="381845"/>
                </a:lnTo>
                <a:lnTo>
                  <a:pt x="3350075" y="394002"/>
                </a:lnTo>
                <a:lnTo>
                  <a:pt x="3187167" y="352412"/>
                </a:lnTo>
                <a:lnTo>
                  <a:pt x="3190269" y="340260"/>
                </a:lnTo>
                <a:lnTo>
                  <a:pt x="3206043" y="342924"/>
                </a:lnTo>
                <a:cubicBezTo>
                  <a:pt x="3212909" y="343791"/>
                  <a:pt x="3217504" y="343459"/>
                  <a:pt x="3219830" y="341929"/>
                </a:cubicBezTo>
                <a:cubicBezTo>
                  <a:pt x="3222156" y="340398"/>
                  <a:pt x="3224572" y="336069"/>
                  <a:pt x="3227079" y="328942"/>
                </a:cubicBezTo>
                <a:lnTo>
                  <a:pt x="3231813" y="313282"/>
                </a:lnTo>
                <a:lnTo>
                  <a:pt x="3251989" y="234252"/>
                </a:lnTo>
                <a:lnTo>
                  <a:pt x="3181097" y="216154"/>
                </a:lnTo>
                <a:lnTo>
                  <a:pt x="3160588" y="296486"/>
                </a:lnTo>
                <a:lnTo>
                  <a:pt x="3157195" y="312701"/>
                </a:lnTo>
                <a:cubicBezTo>
                  <a:pt x="3155635" y="318813"/>
                  <a:pt x="3155632" y="323175"/>
                  <a:pt x="3157187" y="325787"/>
                </a:cubicBezTo>
                <a:cubicBezTo>
                  <a:pt x="3158741" y="328400"/>
                  <a:pt x="3162733" y="330969"/>
                  <a:pt x="3169163" y="333496"/>
                </a:cubicBezTo>
                <a:lnTo>
                  <a:pt x="3184446" y="338780"/>
                </a:lnTo>
                <a:lnTo>
                  <a:pt x="3181345" y="350925"/>
                </a:lnTo>
                <a:lnTo>
                  <a:pt x="3018437" y="309335"/>
                </a:lnTo>
                <a:lnTo>
                  <a:pt x="3021542" y="297172"/>
                </a:lnTo>
                <a:lnTo>
                  <a:pt x="3042297" y="300740"/>
                </a:lnTo>
                <a:cubicBezTo>
                  <a:pt x="3048451" y="301437"/>
                  <a:pt x="3052919" y="300844"/>
                  <a:pt x="3055700" y="298959"/>
                </a:cubicBezTo>
                <a:cubicBezTo>
                  <a:pt x="3058482" y="297074"/>
                  <a:pt x="3061050" y="292867"/>
                  <a:pt x="3063405" y="286337"/>
                </a:cubicBezTo>
                <a:lnTo>
                  <a:pt x="3068121" y="270744"/>
                </a:lnTo>
                <a:lnTo>
                  <a:pt x="3110379" y="105221"/>
                </a:lnTo>
                <a:lnTo>
                  <a:pt x="3113718" y="89264"/>
                </a:lnTo>
                <a:cubicBezTo>
                  <a:pt x="3114809" y="82345"/>
                  <a:pt x="3114689" y="77506"/>
                  <a:pt x="3113360" y="74747"/>
                </a:cubicBezTo>
                <a:cubicBezTo>
                  <a:pt x="3112030" y="71989"/>
                  <a:pt x="3108206" y="69354"/>
                  <a:pt x="3101886" y="66843"/>
                </a:cubicBezTo>
                <a:lnTo>
                  <a:pt x="3081373" y="59893"/>
                </a:lnTo>
                <a:close/>
                <a:moveTo>
                  <a:pt x="2237876" y="25217"/>
                </a:moveTo>
                <a:lnTo>
                  <a:pt x="2256968" y="126003"/>
                </a:lnTo>
                <a:lnTo>
                  <a:pt x="2244115" y="128438"/>
                </a:lnTo>
                <a:cubicBezTo>
                  <a:pt x="2241325" y="122964"/>
                  <a:pt x="2237273" y="115867"/>
                  <a:pt x="2231961" y="107148"/>
                </a:cubicBezTo>
                <a:cubicBezTo>
                  <a:pt x="2226649" y="98429"/>
                  <a:pt x="2217772" y="89155"/>
                  <a:pt x="2205329" y="79327"/>
                </a:cubicBezTo>
                <a:cubicBezTo>
                  <a:pt x="2192887" y="69499"/>
                  <a:pt x="2181284" y="62967"/>
                  <a:pt x="2170521" y="59732"/>
                </a:cubicBezTo>
                <a:cubicBezTo>
                  <a:pt x="2159757" y="56497"/>
                  <a:pt x="2147493" y="56183"/>
                  <a:pt x="2133729" y="58790"/>
                </a:cubicBezTo>
                <a:cubicBezTo>
                  <a:pt x="2124818" y="60478"/>
                  <a:pt x="2117135" y="64595"/>
                  <a:pt x="2110681" y="71140"/>
                </a:cubicBezTo>
                <a:cubicBezTo>
                  <a:pt x="2104226" y="77686"/>
                  <a:pt x="2101690" y="84610"/>
                  <a:pt x="2103074" y="91914"/>
                </a:cubicBezTo>
                <a:cubicBezTo>
                  <a:pt x="2104618" y="100065"/>
                  <a:pt x="2108813" y="106381"/>
                  <a:pt x="2115659" y="110863"/>
                </a:cubicBezTo>
                <a:cubicBezTo>
                  <a:pt x="2122505" y="115345"/>
                  <a:pt x="2130232" y="118563"/>
                  <a:pt x="2138840" y="120516"/>
                </a:cubicBezTo>
                <a:cubicBezTo>
                  <a:pt x="2147449" y="122470"/>
                  <a:pt x="2159564" y="124818"/>
                  <a:pt x="2175187" y="127562"/>
                </a:cubicBezTo>
                <a:cubicBezTo>
                  <a:pt x="2190809" y="130305"/>
                  <a:pt x="2207095" y="133833"/>
                  <a:pt x="2224046" y="138145"/>
                </a:cubicBezTo>
                <a:cubicBezTo>
                  <a:pt x="2240996" y="142457"/>
                  <a:pt x="2255975" y="150811"/>
                  <a:pt x="2268982" y="163206"/>
                </a:cubicBezTo>
                <a:cubicBezTo>
                  <a:pt x="2281989" y="175601"/>
                  <a:pt x="2290343" y="191566"/>
                  <a:pt x="2294043" y="211099"/>
                </a:cubicBezTo>
                <a:cubicBezTo>
                  <a:pt x="2298698" y="235675"/>
                  <a:pt x="2292234" y="257722"/>
                  <a:pt x="2274650" y="277242"/>
                </a:cubicBezTo>
                <a:cubicBezTo>
                  <a:pt x="2257067" y="296761"/>
                  <a:pt x="2236301" y="308788"/>
                  <a:pt x="2212354" y="313324"/>
                </a:cubicBezTo>
                <a:cubicBezTo>
                  <a:pt x="2191293" y="317314"/>
                  <a:pt x="2169616" y="314747"/>
                  <a:pt x="2147324" y="305623"/>
                </a:cubicBezTo>
                <a:cubicBezTo>
                  <a:pt x="2125032" y="296499"/>
                  <a:pt x="2112719" y="292158"/>
                  <a:pt x="2110386" y="292600"/>
                </a:cubicBezTo>
                <a:cubicBezTo>
                  <a:pt x="2104313" y="293750"/>
                  <a:pt x="2100955" y="296940"/>
                  <a:pt x="2100312" y="302170"/>
                </a:cubicBezTo>
                <a:cubicBezTo>
                  <a:pt x="2099670" y="307400"/>
                  <a:pt x="2099912" y="318147"/>
                  <a:pt x="2101040" y="334410"/>
                </a:cubicBezTo>
                <a:lnTo>
                  <a:pt x="2088103" y="336861"/>
                </a:lnTo>
                <a:lnTo>
                  <a:pt x="2062785" y="203201"/>
                </a:lnTo>
                <a:lnTo>
                  <a:pt x="2075304" y="200829"/>
                </a:lnTo>
                <a:cubicBezTo>
                  <a:pt x="2078069" y="206351"/>
                  <a:pt x="2082299" y="214584"/>
                  <a:pt x="2087993" y="225526"/>
                </a:cubicBezTo>
                <a:cubicBezTo>
                  <a:pt x="2093687" y="236469"/>
                  <a:pt x="2102564" y="248789"/>
                  <a:pt x="2114625" y="262486"/>
                </a:cubicBezTo>
                <a:cubicBezTo>
                  <a:pt x="2126685" y="276183"/>
                  <a:pt x="2140993" y="286657"/>
                  <a:pt x="2157547" y="293907"/>
                </a:cubicBezTo>
                <a:cubicBezTo>
                  <a:pt x="2174101" y="301158"/>
                  <a:pt x="2192024" y="302956"/>
                  <a:pt x="2211317" y="299301"/>
                </a:cubicBezTo>
                <a:cubicBezTo>
                  <a:pt x="2221932" y="297290"/>
                  <a:pt x="2230002" y="292877"/>
                  <a:pt x="2235527" y="286062"/>
                </a:cubicBezTo>
                <a:cubicBezTo>
                  <a:pt x="2241051" y="279246"/>
                  <a:pt x="2243089" y="272015"/>
                  <a:pt x="2241641" y="264369"/>
                </a:cubicBezTo>
                <a:cubicBezTo>
                  <a:pt x="2239905" y="255206"/>
                  <a:pt x="2236053" y="248400"/>
                  <a:pt x="2230085" y="243951"/>
                </a:cubicBezTo>
                <a:cubicBezTo>
                  <a:pt x="2224116" y="239501"/>
                  <a:pt x="2213671" y="235869"/>
                  <a:pt x="2198751" y="233053"/>
                </a:cubicBezTo>
                <a:cubicBezTo>
                  <a:pt x="2183830" y="230237"/>
                  <a:pt x="2167806" y="227125"/>
                  <a:pt x="2150680" y="223717"/>
                </a:cubicBezTo>
                <a:cubicBezTo>
                  <a:pt x="2133554" y="220310"/>
                  <a:pt x="2114350" y="214410"/>
                  <a:pt x="2093068" y="206018"/>
                </a:cubicBezTo>
                <a:cubicBezTo>
                  <a:pt x="2073412" y="199050"/>
                  <a:pt x="2060656" y="180109"/>
                  <a:pt x="2054800" y="149196"/>
                </a:cubicBezTo>
                <a:cubicBezTo>
                  <a:pt x="2050240" y="125121"/>
                  <a:pt x="2056073" y="102898"/>
                  <a:pt x="2072301" y="82527"/>
                </a:cubicBezTo>
                <a:cubicBezTo>
                  <a:pt x="2088528" y="62156"/>
                  <a:pt x="2109283" y="49575"/>
                  <a:pt x="2134567" y="44786"/>
                </a:cubicBezTo>
                <a:cubicBezTo>
                  <a:pt x="2148606" y="42127"/>
                  <a:pt x="2162821" y="42823"/>
                  <a:pt x="2177213" y="46876"/>
                </a:cubicBezTo>
                <a:lnTo>
                  <a:pt x="2217355" y="60163"/>
                </a:lnTo>
                <a:cubicBezTo>
                  <a:pt x="2221814" y="59318"/>
                  <a:pt x="2224483" y="56276"/>
                  <a:pt x="2225364" y="51036"/>
                </a:cubicBezTo>
                <a:cubicBezTo>
                  <a:pt x="2226244" y="45796"/>
                  <a:pt x="2225719" y="38079"/>
                  <a:pt x="2223788" y="27885"/>
                </a:cubicBezTo>
                <a:close/>
                <a:moveTo>
                  <a:pt x="2659260" y="0"/>
                </a:moveTo>
                <a:lnTo>
                  <a:pt x="2659970" y="12584"/>
                </a:lnTo>
                <a:lnTo>
                  <a:pt x="2638405" y="15470"/>
                </a:lnTo>
                <a:cubicBezTo>
                  <a:pt x="2632195" y="16687"/>
                  <a:pt x="2628064" y="18593"/>
                  <a:pt x="2626012" y="21189"/>
                </a:cubicBezTo>
                <a:cubicBezTo>
                  <a:pt x="2623961" y="23785"/>
                  <a:pt x="2622798" y="28501"/>
                  <a:pt x="2622524" y="35336"/>
                </a:cubicBezTo>
                <a:lnTo>
                  <a:pt x="2622709" y="50137"/>
                </a:lnTo>
                <a:lnTo>
                  <a:pt x="2632483" y="223394"/>
                </a:lnTo>
                <a:lnTo>
                  <a:pt x="2633982" y="238322"/>
                </a:lnTo>
                <a:cubicBezTo>
                  <a:pt x="2635053" y="245407"/>
                  <a:pt x="2636655" y="250082"/>
                  <a:pt x="2638786" y="252346"/>
                </a:cubicBezTo>
                <a:cubicBezTo>
                  <a:pt x="2640918" y="254610"/>
                  <a:pt x="2645329" y="255983"/>
                  <a:pt x="2652020" y="256464"/>
                </a:cubicBezTo>
                <a:lnTo>
                  <a:pt x="2673032" y="256953"/>
                </a:lnTo>
                <a:lnTo>
                  <a:pt x="2673336" y="262344"/>
                </a:lnTo>
                <a:lnTo>
                  <a:pt x="2678641" y="262391"/>
                </a:lnTo>
                <a:cubicBezTo>
                  <a:pt x="2686079" y="262062"/>
                  <a:pt x="2691671" y="260731"/>
                  <a:pt x="2695416" y="258398"/>
                </a:cubicBezTo>
                <a:cubicBezTo>
                  <a:pt x="2699161" y="256065"/>
                  <a:pt x="2702142" y="252857"/>
                  <a:pt x="2704360" y="248775"/>
                </a:cubicBezTo>
                <a:cubicBezTo>
                  <a:pt x="2706577" y="244693"/>
                  <a:pt x="2709222" y="239559"/>
                  <a:pt x="2712294" y="233374"/>
                </a:cubicBezTo>
                <a:cubicBezTo>
                  <a:pt x="2715366" y="227188"/>
                  <a:pt x="2717881" y="221774"/>
                  <a:pt x="2719838" y="217130"/>
                </a:cubicBezTo>
                <a:lnTo>
                  <a:pt x="2805133" y="14582"/>
                </a:lnTo>
                <a:lnTo>
                  <a:pt x="2850029" y="18019"/>
                </a:lnTo>
                <a:lnTo>
                  <a:pt x="2910863" y="233020"/>
                </a:lnTo>
                <a:lnTo>
                  <a:pt x="2919591" y="260209"/>
                </a:lnTo>
                <a:cubicBezTo>
                  <a:pt x="2922302" y="267691"/>
                  <a:pt x="2925051" y="272943"/>
                  <a:pt x="2927837" y="275964"/>
                </a:cubicBezTo>
                <a:cubicBezTo>
                  <a:pt x="2930622" y="278985"/>
                  <a:pt x="2934806" y="281147"/>
                  <a:pt x="2940387" y="282450"/>
                </a:cubicBezTo>
                <a:lnTo>
                  <a:pt x="2957801" y="285506"/>
                </a:lnTo>
                <a:lnTo>
                  <a:pt x="2956848" y="297959"/>
                </a:lnTo>
                <a:lnTo>
                  <a:pt x="2778689" y="284321"/>
                </a:lnTo>
                <a:lnTo>
                  <a:pt x="2779671" y="271490"/>
                </a:lnTo>
                <a:cubicBezTo>
                  <a:pt x="2785487" y="271936"/>
                  <a:pt x="2789272" y="272179"/>
                  <a:pt x="2791026" y="272221"/>
                </a:cubicBezTo>
                <a:cubicBezTo>
                  <a:pt x="2792780" y="272263"/>
                  <a:pt x="2796596" y="272042"/>
                  <a:pt x="2802473" y="271556"/>
                </a:cubicBezTo>
                <a:cubicBezTo>
                  <a:pt x="2808351" y="271071"/>
                  <a:pt x="2812271" y="270345"/>
                  <a:pt x="2814235" y="269377"/>
                </a:cubicBezTo>
                <a:cubicBezTo>
                  <a:pt x="2816199" y="268410"/>
                  <a:pt x="2817328" y="266003"/>
                  <a:pt x="2817623" y="262158"/>
                </a:cubicBezTo>
                <a:cubicBezTo>
                  <a:pt x="2817987" y="257392"/>
                  <a:pt x="2817035" y="250715"/>
                  <a:pt x="2814765" y="242125"/>
                </a:cubicBezTo>
                <a:lnTo>
                  <a:pt x="2804965" y="203734"/>
                </a:lnTo>
                <a:lnTo>
                  <a:pt x="2742999" y="198991"/>
                </a:lnTo>
                <a:lnTo>
                  <a:pt x="2729692" y="233815"/>
                </a:lnTo>
                <a:cubicBezTo>
                  <a:pt x="2726991" y="241298"/>
                  <a:pt x="2725459" y="247421"/>
                  <a:pt x="2725094" y="252183"/>
                </a:cubicBezTo>
                <a:cubicBezTo>
                  <a:pt x="2724746" y="256727"/>
                  <a:pt x="2725555" y="259900"/>
                  <a:pt x="2727520" y="261702"/>
                </a:cubicBezTo>
                <a:cubicBezTo>
                  <a:pt x="2729485" y="263504"/>
                  <a:pt x="2732396" y="264938"/>
                  <a:pt x="2736254" y="266003"/>
                </a:cubicBezTo>
                <a:cubicBezTo>
                  <a:pt x="2740111" y="267069"/>
                  <a:pt x="2744003" y="267868"/>
                  <a:pt x="2747930" y="268401"/>
                </a:cubicBezTo>
                <a:cubicBezTo>
                  <a:pt x="2751857" y="268934"/>
                  <a:pt x="2756873" y="269628"/>
                  <a:pt x="2762976" y="270483"/>
                </a:cubicBezTo>
                <a:lnTo>
                  <a:pt x="2762014" y="283045"/>
                </a:lnTo>
                <a:lnTo>
                  <a:pt x="2653307" y="274724"/>
                </a:lnTo>
                <a:lnTo>
                  <a:pt x="2653622" y="270615"/>
                </a:lnTo>
                <a:lnTo>
                  <a:pt x="2505873" y="278951"/>
                </a:lnTo>
                <a:lnTo>
                  <a:pt x="2505166" y="266430"/>
                </a:lnTo>
                <a:lnTo>
                  <a:pt x="2521008" y="264213"/>
                </a:lnTo>
                <a:cubicBezTo>
                  <a:pt x="2527816" y="262969"/>
                  <a:pt x="2532098" y="261267"/>
                  <a:pt x="2533853" y="259106"/>
                </a:cubicBezTo>
                <a:cubicBezTo>
                  <a:pt x="2535609" y="256946"/>
                  <a:pt x="2536608" y="252089"/>
                  <a:pt x="2536849" y="244538"/>
                </a:cubicBezTo>
                <a:lnTo>
                  <a:pt x="2536640" y="228180"/>
                </a:lnTo>
                <a:lnTo>
                  <a:pt x="2532045" y="146745"/>
                </a:lnTo>
                <a:lnTo>
                  <a:pt x="2458996" y="150866"/>
                </a:lnTo>
                <a:lnTo>
                  <a:pt x="2463666" y="233644"/>
                </a:lnTo>
                <a:lnTo>
                  <a:pt x="2465321" y="250127"/>
                </a:lnTo>
                <a:cubicBezTo>
                  <a:pt x="2465677" y="256425"/>
                  <a:pt x="2466989" y="260585"/>
                  <a:pt x="2469259" y="262607"/>
                </a:cubicBezTo>
                <a:cubicBezTo>
                  <a:pt x="2471529" y="264629"/>
                  <a:pt x="2476110" y="265875"/>
                  <a:pt x="2483003" y="266345"/>
                </a:cubicBezTo>
                <a:lnTo>
                  <a:pt x="2499167" y="266774"/>
                </a:lnTo>
                <a:lnTo>
                  <a:pt x="2499873" y="279289"/>
                </a:lnTo>
                <a:lnTo>
                  <a:pt x="2332007" y="288760"/>
                </a:lnTo>
                <a:lnTo>
                  <a:pt x="2331300" y="276228"/>
                </a:lnTo>
                <a:lnTo>
                  <a:pt x="2352164" y="273371"/>
                </a:lnTo>
                <a:cubicBezTo>
                  <a:pt x="2358242" y="272180"/>
                  <a:pt x="2362323" y="270267"/>
                  <a:pt x="2364407" y="267631"/>
                </a:cubicBezTo>
                <a:cubicBezTo>
                  <a:pt x="2366490" y="264995"/>
                  <a:pt x="2367670" y="260209"/>
                  <a:pt x="2367947" y="253274"/>
                </a:cubicBezTo>
                <a:lnTo>
                  <a:pt x="2367741" y="236984"/>
                </a:lnTo>
                <a:lnTo>
                  <a:pt x="2358118" y="66423"/>
                </a:lnTo>
                <a:lnTo>
                  <a:pt x="2356489" y="50202"/>
                </a:lnTo>
                <a:cubicBezTo>
                  <a:pt x="2355443" y="43276"/>
                  <a:pt x="2353869" y="38698"/>
                  <a:pt x="2351770" y="36469"/>
                </a:cubicBezTo>
                <a:cubicBezTo>
                  <a:pt x="2349671" y="34240"/>
                  <a:pt x="2345230" y="32881"/>
                  <a:pt x="2338447" y="32393"/>
                </a:cubicBezTo>
                <a:lnTo>
                  <a:pt x="2316793" y="31952"/>
                </a:lnTo>
                <a:lnTo>
                  <a:pt x="2316083" y="19362"/>
                </a:lnTo>
                <a:lnTo>
                  <a:pt x="2484671" y="9850"/>
                </a:lnTo>
                <a:lnTo>
                  <a:pt x="2485381" y="22417"/>
                </a:lnTo>
                <a:lnTo>
                  <a:pt x="2469093" y="24700"/>
                </a:lnTo>
                <a:cubicBezTo>
                  <a:pt x="2462426" y="25709"/>
                  <a:pt x="2458093" y="27430"/>
                  <a:pt x="2456096" y="29864"/>
                </a:cubicBezTo>
                <a:cubicBezTo>
                  <a:pt x="2454099" y="32297"/>
                  <a:pt x="2453268" y="36489"/>
                  <a:pt x="2453603" y="42439"/>
                </a:cubicBezTo>
                <a:lnTo>
                  <a:pt x="2453814" y="59015"/>
                </a:lnTo>
                <a:lnTo>
                  <a:pt x="2458167" y="136183"/>
                </a:lnTo>
                <a:lnTo>
                  <a:pt x="2531217" y="132062"/>
                </a:lnTo>
                <a:lnTo>
                  <a:pt x="2526940" y="56253"/>
                </a:lnTo>
                <a:lnTo>
                  <a:pt x="2525309" y="40004"/>
                </a:lnTo>
                <a:cubicBezTo>
                  <a:pt x="2524257" y="32902"/>
                  <a:pt x="2522690" y="28333"/>
                  <a:pt x="2520609" y="26299"/>
                </a:cubicBezTo>
                <a:cubicBezTo>
                  <a:pt x="2518529" y="24264"/>
                  <a:pt x="2514081" y="23000"/>
                  <a:pt x="2507268" y="22506"/>
                </a:cubicBezTo>
                <a:lnTo>
                  <a:pt x="2491381" y="22084"/>
                </a:lnTo>
                <a:lnTo>
                  <a:pt x="2490671" y="9512"/>
                </a:lnTo>
                <a:close/>
              </a:path>
            </a:pathLst>
          </a:cu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C639762-A820-4593-B4AF-73B92DB657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54" y="4269335"/>
            <a:ext cx="2618721" cy="82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58" descr="Fashion bedroom wall – color combination and color design ...">
            <a:extLst>
              <a:ext uri="{FF2B5EF4-FFF2-40B4-BE49-F238E27FC236}">
                <a16:creationId xmlns:a16="http://schemas.microsoft.com/office/drawing/2014/main" id="{BA180377-BE05-48A2-BD3F-535D00B0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71747" r="162" b="13656"/>
          <a:stretch>
            <a:fillRect/>
          </a:stretch>
        </p:blipFill>
        <p:spPr bwMode="auto">
          <a:xfrm>
            <a:off x="6717644" y="1297225"/>
            <a:ext cx="3330449" cy="531135"/>
          </a:xfrm>
          <a:custGeom>
            <a:avLst/>
            <a:gdLst/>
            <a:ahLst/>
            <a:cxnLst/>
            <a:rect l="l" t="t" r="r" b="b"/>
            <a:pathLst>
              <a:path w="3831319" h="490909">
                <a:moveTo>
                  <a:pt x="414374" y="111174"/>
                </a:moveTo>
                <a:lnTo>
                  <a:pt x="414374" y="379400"/>
                </a:lnTo>
                <a:lnTo>
                  <a:pt x="451544" y="379400"/>
                </a:lnTo>
                <a:cubicBezTo>
                  <a:pt x="483245" y="379400"/>
                  <a:pt x="505792" y="375884"/>
                  <a:pt x="519187" y="368852"/>
                </a:cubicBezTo>
                <a:cubicBezTo>
                  <a:pt x="532581" y="361819"/>
                  <a:pt x="543074" y="349541"/>
                  <a:pt x="550664" y="332017"/>
                </a:cubicBezTo>
                <a:cubicBezTo>
                  <a:pt x="558254" y="314492"/>
                  <a:pt x="562049" y="286085"/>
                  <a:pt x="562049" y="246794"/>
                </a:cubicBezTo>
                <a:cubicBezTo>
                  <a:pt x="562049" y="194779"/>
                  <a:pt x="553566" y="159171"/>
                  <a:pt x="536600" y="139973"/>
                </a:cubicBezTo>
                <a:cubicBezTo>
                  <a:pt x="519633" y="120774"/>
                  <a:pt x="491505" y="111174"/>
                  <a:pt x="452214" y="111174"/>
                </a:cubicBezTo>
                <a:close/>
                <a:moveTo>
                  <a:pt x="3297212" y="0"/>
                </a:moveTo>
                <a:lnTo>
                  <a:pt x="3465711" y="0"/>
                </a:lnTo>
                <a:lnTo>
                  <a:pt x="3564616" y="165610"/>
                </a:lnTo>
                <a:lnTo>
                  <a:pt x="3663725" y="0"/>
                </a:lnTo>
                <a:lnTo>
                  <a:pt x="3831319" y="0"/>
                </a:lnTo>
                <a:lnTo>
                  <a:pt x="3640447" y="285303"/>
                </a:lnTo>
                <a:lnTo>
                  <a:pt x="3640447" y="490909"/>
                </a:lnTo>
                <a:lnTo>
                  <a:pt x="3488419" y="490909"/>
                </a:lnTo>
                <a:lnTo>
                  <a:pt x="3488419" y="285303"/>
                </a:lnTo>
                <a:close/>
                <a:moveTo>
                  <a:pt x="2816981" y="0"/>
                </a:moveTo>
                <a:lnTo>
                  <a:pt x="3278088" y="0"/>
                </a:lnTo>
                <a:lnTo>
                  <a:pt x="3278088" y="121220"/>
                </a:lnTo>
                <a:lnTo>
                  <a:pt x="3123381" y="121220"/>
                </a:lnTo>
                <a:lnTo>
                  <a:pt x="3123381" y="490909"/>
                </a:lnTo>
                <a:lnTo>
                  <a:pt x="2971688" y="490909"/>
                </a:lnTo>
                <a:lnTo>
                  <a:pt x="2971688" y="121220"/>
                </a:lnTo>
                <a:lnTo>
                  <a:pt x="2816981" y="121220"/>
                </a:lnTo>
                <a:close/>
                <a:moveTo>
                  <a:pt x="2590799" y="0"/>
                </a:moveTo>
                <a:lnTo>
                  <a:pt x="2742827" y="0"/>
                </a:lnTo>
                <a:lnTo>
                  <a:pt x="2742827" y="490909"/>
                </a:lnTo>
                <a:lnTo>
                  <a:pt x="2590799" y="490909"/>
                </a:lnTo>
                <a:close/>
                <a:moveTo>
                  <a:pt x="2054981" y="0"/>
                </a:moveTo>
                <a:lnTo>
                  <a:pt x="2516088" y="0"/>
                </a:lnTo>
                <a:lnTo>
                  <a:pt x="2516088" y="121220"/>
                </a:lnTo>
                <a:lnTo>
                  <a:pt x="2361381" y="121220"/>
                </a:lnTo>
                <a:lnTo>
                  <a:pt x="2361381" y="490909"/>
                </a:lnTo>
                <a:lnTo>
                  <a:pt x="2209688" y="490909"/>
                </a:lnTo>
                <a:lnTo>
                  <a:pt x="2209688" y="121220"/>
                </a:lnTo>
                <a:lnTo>
                  <a:pt x="2054981" y="121220"/>
                </a:lnTo>
                <a:close/>
                <a:moveTo>
                  <a:pt x="1290377" y="0"/>
                </a:moveTo>
                <a:lnTo>
                  <a:pt x="1432024" y="0"/>
                </a:lnTo>
                <a:lnTo>
                  <a:pt x="1616868" y="271595"/>
                </a:lnTo>
                <a:lnTo>
                  <a:pt x="1616868" y="0"/>
                </a:lnTo>
                <a:lnTo>
                  <a:pt x="1759855" y="0"/>
                </a:lnTo>
                <a:lnTo>
                  <a:pt x="1759855" y="490909"/>
                </a:lnTo>
                <a:lnTo>
                  <a:pt x="1616868" y="490909"/>
                </a:lnTo>
                <a:lnTo>
                  <a:pt x="1433029" y="221365"/>
                </a:lnTo>
                <a:lnTo>
                  <a:pt x="1433029" y="490909"/>
                </a:lnTo>
                <a:lnTo>
                  <a:pt x="1290377" y="490909"/>
                </a:lnTo>
                <a:close/>
                <a:moveTo>
                  <a:pt x="793737" y="0"/>
                </a:moveTo>
                <a:lnTo>
                  <a:pt x="1200261" y="0"/>
                </a:lnTo>
                <a:lnTo>
                  <a:pt x="1200261" y="104812"/>
                </a:lnTo>
                <a:lnTo>
                  <a:pt x="945765" y="104812"/>
                </a:lnTo>
                <a:lnTo>
                  <a:pt x="945765" y="182835"/>
                </a:lnTo>
                <a:lnTo>
                  <a:pt x="1181844" y="182835"/>
                </a:lnTo>
                <a:lnTo>
                  <a:pt x="1181844" y="282959"/>
                </a:lnTo>
                <a:lnTo>
                  <a:pt x="945765" y="282959"/>
                </a:lnTo>
                <a:lnTo>
                  <a:pt x="945765" y="379735"/>
                </a:lnTo>
                <a:lnTo>
                  <a:pt x="1207628" y="379735"/>
                </a:lnTo>
                <a:lnTo>
                  <a:pt x="1207628" y="490909"/>
                </a:lnTo>
                <a:lnTo>
                  <a:pt x="793737" y="490909"/>
                </a:lnTo>
                <a:close/>
                <a:moveTo>
                  <a:pt x="262681" y="0"/>
                </a:moveTo>
                <a:lnTo>
                  <a:pt x="488044" y="0"/>
                </a:lnTo>
                <a:cubicBezTo>
                  <a:pt x="532470" y="0"/>
                  <a:pt x="568356" y="6027"/>
                  <a:pt x="595703" y="18082"/>
                </a:cubicBezTo>
                <a:cubicBezTo>
                  <a:pt x="623050" y="30137"/>
                  <a:pt x="645653" y="47439"/>
                  <a:pt x="663513" y="69986"/>
                </a:cubicBezTo>
                <a:cubicBezTo>
                  <a:pt x="681372" y="92534"/>
                  <a:pt x="694320" y="118765"/>
                  <a:pt x="702357" y="148679"/>
                </a:cubicBezTo>
                <a:cubicBezTo>
                  <a:pt x="710394" y="178593"/>
                  <a:pt x="714412" y="210294"/>
                  <a:pt x="714412" y="243780"/>
                </a:cubicBezTo>
                <a:cubicBezTo>
                  <a:pt x="714412" y="296242"/>
                  <a:pt x="708440" y="336928"/>
                  <a:pt x="696497" y="365838"/>
                </a:cubicBezTo>
                <a:cubicBezTo>
                  <a:pt x="684553" y="394748"/>
                  <a:pt x="667978" y="418969"/>
                  <a:pt x="646770" y="438503"/>
                </a:cubicBezTo>
                <a:cubicBezTo>
                  <a:pt x="625562" y="458037"/>
                  <a:pt x="602791" y="471041"/>
                  <a:pt x="578458" y="477515"/>
                </a:cubicBezTo>
                <a:cubicBezTo>
                  <a:pt x="545194" y="486444"/>
                  <a:pt x="515057" y="490909"/>
                  <a:pt x="488044" y="490909"/>
                </a:cubicBezTo>
                <a:lnTo>
                  <a:pt x="262681" y="490909"/>
                </a:lnTo>
                <a:close/>
                <a:moveTo>
                  <a:pt x="0" y="0"/>
                </a:moveTo>
                <a:lnTo>
                  <a:pt x="152028" y="0"/>
                </a:lnTo>
                <a:lnTo>
                  <a:pt x="152028" y="490909"/>
                </a:lnTo>
                <a:lnTo>
                  <a:pt x="0" y="4909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EE07B-0168-4979-864F-D6316D56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459F9-9805-4166-A39D-6EFB15CB879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31-Oct-20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E7564F-2190-49AF-BEB9-312D4B0C9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2" y="902223"/>
            <a:ext cx="8259096" cy="547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30B3C-74AB-43F0-91A2-608A0E01EA79}"/>
              </a:ext>
            </a:extLst>
          </p:cNvPr>
          <p:cNvSpPr txBox="1"/>
          <p:nvPr/>
        </p:nvSpPr>
        <p:spPr>
          <a:xfrm>
            <a:off x="1966451" y="1438254"/>
            <a:ext cx="8259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lada" panose="02000506000000020003" pitchFamily="2" charset="0"/>
                <a:cs typeface="Galada" panose="02000506000000020003" pitchFamily="2" charset="0"/>
              </a:rPr>
              <a:t>সহযোগিতার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lada" panose="02000506000000020003" pitchFamily="2" charset="0"/>
                <a:cs typeface="Galada" panose="02000506000000020003" pitchFamily="2" charset="0"/>
              </a:rPr>
              <a:t>জন্য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lada" panose="02000506000000020003" pitchFamily="2" charset="0"/>
                <a:cs typeface="Galada" panose="02000506000000020003" pitchFamily="2" charset="0"/>
              </a:rPr>
              <a:t>সকলকে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lada" panose="02000506000000020003" pitchFamily="2" charset="0"/>
                <a:cs typeface="Galada" panose="02000506000000020003" pitchFamily="2" charset="0"/>
              </a:rPr>
              <a:t>ধন্যবাদ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lada" panose="02000506000000020003" pitchFamily="2" charset="0"/>
                <a:cs typeface="Galada" panose="0200050600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0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6FDC5-4A3D-4729-937E-FAD0D71F4657}"/>
              </a:ext>
            </a:extLst>
          </p:cNvPr>
          <p:cNvSpPr txBox="1"/>
          <p:nvPr/>
        </p:nvSpPr>
        <p:spPr>
          <a:xfrm>
            <a:off x="570611" y="1531243"/>
            <a:ext cx="7211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 – ১০ম </a:t>
            </a: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৮ম </a:t>
            </a: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০৩ </a:t>
            </a: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37594-78CB-46E7-B8BA-1AA19EE4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7" y="4767659"/>
            <a:ext cx="2743200" cy="365125"/>
          </a:xfrm>
        </p:spPr>
        <p:txBody>
          <a:bodyPr/>
          <a:lstStyle/>
          <a:p>
            <a:fld id="{79EEBED4-6FC2-4CFA-A8D6-447EABB13B6C}" type="datetime1">
              <a:rPr lang="en-US" sz="360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31-Oct-20</a:t>
            </a:fld>
            <a:endParaRPr lang="en-US" sz="3600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6E0CE-9F6D-4ECD-A1CD-492C2F9BB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3770" r="4352"/>
          <a:stretch/>
        </p:blipFill>
        <p:spPr>
          <a:xfrm>
            <a:off x="8246382" y="1228169"/>
            <a:ext cx="3141407" cy="408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B62C4C-9058-449B-8F77-B3B4CFCAF00E}"/>
              </a:ext>
            </a:extLst>
          </p:cNvPr>
          <p:cNvSpPr txBox="1"/>
          <p:nvPr/>
        </p:nvSpPr>
        <p:spPr>
          <a:xfrm>
            <a:off x="4525295" y="309407"/>
            <a:ext cx="314140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39C25-493C-4845-A70D-36A448E57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63106" y="2174823"/>
            <a:ext cx="1065787" cy="34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EEC5"/>
            </a:gs>
            <a:gs pos="38000">
              <a:srgbClr val="DFBC88"/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0A081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earn Battle of Buxar in 3 minutes.">
            <a:extLst>
              <a:ext uri="{FF2B5EF4-FFF2-40B4-BE49-F238E27FC236}">
                <a16:creationId xmlns:a16="http://schemas.microsoft.com/office/drawing/2014/main" id="{7AE57D3F-9975-43EB-879D-150DFE6A0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6607" r="4279" b="7813"/>
          <a:stretch/>
        </p:blipFill>
        <p:spPr bwMode="auto">
          <a:xfrm>
            <a:off x="737419" y="1124176"/>
            <a:ext cx="4789272" cy="4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What impact did the Battle of Buxar have on India? - Quora">
            <a:extLst>
              <a:ext uri="{FF2B5EF4-FFF2-40B4-BE49-F238E27FC236}">
                <a16:creationId xmlns:a16="http://schemas.microsoft.com/office/drawing/2014/main" id="{7FBBB2DD-24FD-48DE-9C6E-F12E80E95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91" y="1237631"/>
            <a:ext cx="3684666" cy="233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Battle of Buxar 1764 || Indian History || Quikr Exam - YouTube">
            <a:extLst>
              <a:ext uri="{FF2B5EF4-FFF2-40B4-BE49-F238E27FC236}">
                <a16:creationId xmlns:a16="http://schemas.microsoft.com/office/drawing/2014/main" id="{DA13004F-43F3-4ED6-A942-4D4B96FCB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7"/>
          <a:stretch/>
        </p:blipFill>
        <p:spPr bwMode="auto">
          <a:xfrm>
            <a:off x="9337649" y="1237631"/>
            <a:ext cx="2116932" cy="233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46ED80-6B59-41D3-B4D4-5A0A1CACF325}"/>
              </a:ext>
            </a:extLst>
          </p:cNvPr>
          <p:cNvSpPr txBox="1"/>
          <p:nvPr/>
        </p:nvSpPr>
        <p:spPr>
          <a:xfrm>
            <a:off x="5526691" y="3790335"/>
            <a:ext cx="5927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১৭৬৪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76ECF-8188-4B04-B1DC-65F231FEA4A1}"/>
              </a:ext>
            </a:extLst>
          </p:cNvPr>
          <p:cNvSpPr txBox="1"/>
          <p:nvPr/>
        </p:nvSpPr>
        <p:spPr>
          <a:xfrm>
            <a:off x="929148" y="586317"/>
            <a:ext cx="1052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A61B27-5574-4CA0-8B78-03594B65CFD8}"/>
              </a:ext>
            </a:extLst>
          </p:cNvPr>
          <p:cNvSpPr/>
          <p:nvPr/>
        </p:nvSpPr>
        <p:spPr>
          <a:xfrm>
            <a:off x="929148" y="1232648"/>
            <a:ext cx="4471251" cy="1348320"/>
          </a:xfrm>
          <a:prstGeom prst="rect">
            <a:avLst/>
          </a:prstGeom>
          <a:solidFill>
            <a:srgbClr val="56EE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বক্সারের যুদ্ধের ইতিহাস, কারণ ও ফলাফল">
            <a:extLst>
              <a:ext uri="{FF2B5EF4-FFF2-40B4-BE49-F238E27FC236}">
                <a16:creationId xmlns:a16="http://schemas.microsoft.com/office/drawing/2014/main" id="{6B41FB91-DF82-4070-A227-C7F30325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3" y="762683"/>
            <a:ext cx="10648335" cy="533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FDC57-9880-4DAD-B9DE-F6CBB1DD6E93}"/>
              </a:ext>
            </a:extLst>
          </p:cNvPr>
          <p:cNvSpPr txBox="1"/>
          <p:nvPr/>
        </p:nvSpPr>
        <p:spPr>
          <a:xfrm>
            <a:off x="1312607" y="629952"/>
            <a:ext cx="9719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7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C0A"/>
            </a:gs>
            <a:gs pos="38000">
              <a:srgbClr val="00BF58"/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0A081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0F4C2-32EC-4F7C-8097-103E1B323E46}"/>
              </a:ext>
            </a:extLst>
          </p:cNvPr>
          <p:cNvSpPr txBox="1"/>
          <p:nvPr/>
        </p:nvSpPr>
        <p:spPr>
          <a:xfrm>
            <a:off x="808702" y="672895"/>
            <a:ext cx="75978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4F5C28-7049-4827-BB3A-E6D6F0A0A3E1}"/>
              </a:ext>
            </a:extLst>
          </p:cNvPr>
          <p:cNvGrpSpPr/>
          <p:nvPr/>
        </p:nvGrpSpPr>
        <p:grpSpPr>
          <a:xfrm>
            <a:off x="8554404" y="3504585"/>
            <a:ext cx="2976735" cy="2468512"/>
            <a:chOff x="8406563" y="672895"/>
            <a:chExt cx="2976735" cy="2468512"/>
          </a:xfrm>
        </p:grpSpPr>
        <p:pic>
          <p:nvPicPr>
            <p:cNvPr id="4" name="Picture 2" descr="Buxar District Map">
              <a:extLst>
                <a:ext uri="{FF2B5EF4-FFF2-40B4-BE49-F238E27FC236}">
                  <a16:creationId xmlns:a16="http://schemas.microsoft.com/office/drawing/2014/main" id="{507BC331-F377-47F7-A8E2-F270B9D2B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563" y="672895"/>
              <a:ext cx="2976735" cy="2468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875A3C-162C-47D6-AE24-0739DA4A312E}"/>
                </a:ext>
              </a:extLst>
            </p:cNvPr>
            <p:cNvSpPr/>
            <p:nvPr/>
          </p:nvSpPr>
          <p:spPr>
            <a:xfrm>
              <a:off x="9306232" y="1274564"/>
              <a:ext cx="781665" cy="539488"/>
            </a:xfrm>
            <a:prstGeom prst="ellipse">
              <a:avLst/>
            </a:prstGeom>
            <a:noFill/>
            <a:ln w="57150">
              <a:solidFill>
                <a:srgbClr val="00B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B4D4C-71E2-4A50-83CA-315FF9E260E9}"/>
              </a:ext>
            </a:extLst>
          </p:cNvPr>
          <p:cNvSpPr/>
          <p:nvPr/>
        </p:nvSpPr>
        <p:spPr>
          <a:xfrm>
            <a:off x="808702" y="3460463"/>
            <a:ext cx="757327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E9C31-41AB-4D91-9E11-66398D039B40}"/>
              </a:ext>
            </a:extLst>
          </p:cNvPr>
          <p:cNvSpPr/>
          <p:nvPr/>
        </p:nvSpPr>
        <p:spPr>
          <a:xfrm>
            <a:off x="833292" y="4364294"/>
            <a:ext cx="757327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EF103-35D0-4BE8-8421-A164A02A93BD}"/>
              </a:ext>
            </a:extLst>
          </p:cNvPr>
          <p:cNvSpPr/>
          <p:nvPr/>
        </p:nvSpPr>
        <p:spPr>
          <a:xfrm>
            <a:off x="833291" y="5268125"/>
            <a:ext cx="7573272" cy="7049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 যুদ্ধের ফলাফল সম্পর্কে বলতে পারবে 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1EAE40-8900-41FA-826F-2AC5DCC0C9B3}"/>
              </a:ext>
            </a:extLst>
          </p:cNvPr>
          <p:cNvSpPr/>
          <p:nvPr/>
        </p:nvSpPr>
        <p:spPr>
          <a:xfrm>
            <a:off x="833291" y="2519554"/>
            <a:ext cx="7573272" cy="6218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7CE6D-4F01-49BE-827D-85310467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04" y="884903"/>
            <a:ext cx="2958866" cy="225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9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FD611-3BBF-4250-BFCC-0200020C0CBD}"/>
              </a:ext>
            </a:extLst>
          </p:cNvPr>
          <p:cNvSpPr txBox="1"/>
          <p:nvPr/>
        </p:nvSpPr>
        <p:spPr>
          <a:xfrm>
            <a:off x="4026310" y="2074097"/>
            <a:ext cx="737419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i="0" u="sng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পটভূ</a:t>
            </a:r>
            <a:r>
              <a:rPr kumimoji="0" lang="en-US" sz="3200" i="0" u="sng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kumimoji="0" lang="as-IN" sz="3200" i="0" u="sng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১৭৬০ সালে ক্লাইভ বিলেত চলে যান। ক্লাইভের মতো পৃষ্ঠপোষক ও অভিভাবক হারিয়ে মীরজাফর অসহায় হয়ে পড়েন। তা ছাড়া খড়কুটো ধরে বাঁচার লক্ষ্যে ওলন্দাজদের সাথে ষড়যন্ত্র করার পর তিনি ইংরেজদের বিশ্বাস ও সমর্থন হারিয়েছিলেন। অধিকন্তু ইংরেজদের পুনঃপুন টাকার দাবি মেটাতে পারছিলেন না। সে জন্য ইংরেজ কর্তৃপক্ষ হলওয়েল ও ভেনসিটার্ট মীরজাফরকে সরিয়ে তার জামাতা মীর কাসিমকে মসনদে বসানোর পরিকল্পনা করে।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পরিকল্পনা অনুযায়ী ১৭৬০ সালের অক্টোবরে মীর কাসিমকে মসনদে বসায়। নবাবীর বিনিময়ে মীর কাসিম ইংরেজ প্রধানদের বহু অর্থ উপঢৌকন দেন। তা ছাড়া বর্ধমান, মেদেনীপুর ও চট্টগ্রাম জেলা কোম্পানিকে দান করে দিতে বাধ্য হন।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kumimoji="0" lang="as-IN" sz="2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বক্সারের যুদ্ধ: ইস্ট ইন্ডিয়া কোম্পানির দখলে ভারতবর্ষ">
            <a:extLst>
              <a:ext uri="{FF2B5EF4-FFF2-40B4-BE49-F238E27FC236}">
                <a16:creationId xmlns:a16="http://schemas.microsoft.com/office/drawing/2014/main" id="{21583D8F-6774-43B8-92C0-1E9C36E7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" y="847465"/>
            <a:ext cx="3189320" cy="20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बक्सर का युद्ध - Battle of Buxar 1764 in Hindi - Sansar Lochan">
            <a:extLst>
              <a:ext uri="{FF2B5EF4-FFF2-40B4-BE49-F238E27FC236}">
                <a16:creationId xmlns:a16="http://schemas.microsoft.com/office/drawing/2014/main" id="{08EBD336-5D07-4B23-9180-25798849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" y="3287971"/>
            <a:ext cx="3189320" cy="20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6772E9-D085-4F85-B059-8EE28C4BE064}"/>
              </a:ext>
            </a:extLst>
          </p:cNvPr>
          <p:cNvSpPr txBox="1"/>
          <p:nvPr/>
        </p:nvSpPr>
        <p:spPr>
          <a:xfrm>
            <a:off x="4026310" y="639621"/>
            <a:ext cx="7374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বক্সারের যুদ্ধ ব্রিটিশ ইস্ট ইন্ডিয়া কোম্পানির সাথে সম্মিলিত ভাবে মীর কাশিম-এর মধ্যে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২২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অক্টোবর</a:t>
            </a:r>
            <a:r>
              <a:rPr kumimoji="0" lang="en-US" sz="2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১৭৬৪ </a:t>
            </a:r>
            <a:r>
              <a:rPr kumimoji="0" lang="en-US" sz="24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</a:t>
            </a:r>
            <a:r>
              <a:rPr kumimoji="0" lang="en-US" sz="2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বক্সার</a:t>
            </a:r>
            <a:r>
              <a:rPr kumimoji="0" lang="en-US" sz="2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নামক</a:t>
            </a:r>
            <a:r>
              <a:rPr kumimoji="0" lang="en-US" sz="2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স্থানে</a:t>
            </a:r>
            <a:r>
              <a:rPr kumimoji="0" lang="as-IN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সংঘটিত হয়েছিল। ব্রিটিশ ইস্ট ইন্ডিয়া কোম্পানির জয়ের ফলে ভারতবর্ষে ইংরেজ শাসন প্রতিষ্ঠার পথ সূচিত হয়।</a:t>
            </a:r>
          </a:p>
        </p:txBody>
      </p:sp>
    </p:spTree>
    <p:extLst>
      <p:ext uri="{BB962C8B-B14F-4D97-AF65-F5344CB8AC3E}">
        <p14:creationId xmlns:p14="http://schemas.microsoft.com/office/powerpoint/2010/main" val="16565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4B8A8-CB17-493E-B0BB-8212984D90AB}"/>
              </a:ext>
            </a:extLst>
          </p:cNvPr>
          <p:cNvSpPr txBox="1"/>
          <p:nvPr/>
        </p:nvSpPr>
        <p:spPr>
          <a:xfrm>
            <a:off x="945930" y="930166"/>
            <a:ext cx="625891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মসনদে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DA143-716F-49FE-8EFB-E9B447F78CE9}"/>
              </a:ext>
            </a:extLst>
          </p:cNvPr>
          <p:cNvSpPr txBox="1"/>
          <p:nvPr/>
        </p:nvSpPr>
        <p:spPr>
          <a:xfrm>
            <a:off x="8531687" y="811161"/>
            <a:ext cx="252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B3864-7948-4A17-82F2-DF54E6B96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4419" y="1512671"/>
            <a:ext cx="129453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D456B"/>
            </a:gs>
            <a:gs pos="38000">
              <a:srgbClr val="00BF58"/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5751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39F3C7-1472-423F-B64B-B5812231CE7E}"/>
              </a:ext>
            </a:extLst>
          </p:cNvPr>
          <p:cNvSpPr txBox="1"/>
          <p:nvPr/>
        </p:nvSpPr>
        <p:spPr>
          <a:xfrm>
            <a:off x="3755740" y="749081"/>
            <a:ext cx="7703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সুদক্ষ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দুরদর্শী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স্বাধীনচেতা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প্রজাদের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কল্যানের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চেয়েছিলেন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সন্মানজনক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2946D-FC4A-40B5-AA5B-E5646D56043F}"/>
              </a:ext>
            </a:extLst>
          </p:cNvPr>
          <p:cNvSpPr txBox="1"/>
          <p:nvPr/>
        </p:nvSpPr>
        <p:spPr>
          <a:xfrm>
            <a:off x="3855933" y="3031528"/>
            <a:ext cx="46728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(a) 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মুঙ্গেরে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স্থানান্তরঃ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আরোহণের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kumimoji="0" lang="en-US" altLang="en-US" sz="24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মুঙ্গেরে।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</a:t>
            </a:r>
            <a:r>
              <a:rPr lang="en-US" altLang="en-US" sz="24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প্রভাবিত।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kumimoji="0" lang="en-US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করেছিলেন।</a:t>
            </a:r>
            <a:endParaRPr kumimoji="0" lang="en-US" altLang="en-US" sz="2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Battle of Buxar - Wikiwand">
            <a:extLst>
              <a:ext uri="{FF2B5EF4-FFF2-40B4-BE49-F238E27FC236}">
                <a16:creationId xmlns:a16="http://schemas.microsoft.com/office/drawing/2014/main" id="{DC2008D3-26BB-4182-ABA1-D4E5452B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506" y="713403"/>
            <a:ext cx="3025234" cy="24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মাকসুদাবাদ থেকে মুর্শিদাবাদ, সুবে বাংলার রাজধানীর ঐতিহ্য আর ইতিহাস">
            <a:extLst>
              <a:ext uri="{FF2B5EF4-FFF2-40B4-BE49-F238E27FC236}">
                <a16:creationId xmlns:a16="http://schemas.microsoft.com/office/drawing/2014/main" id="{FB6FDC25-6349-4ACA-8358-B4A1EEAA1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6" y="3428999"/>
            <a:ext cx="3025234" cy="201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মাকসুদাবাদ থেকে মুর্শিদাবাদ, সুবে বাংলার রাজধানীর ঐতিহ্য আর ইতিহাস">
            <a:extLst>
              <a:ext uri="{FF2B5EF4-FFF2-40B4-BE49-F238E27FC236}">
                <a16:creationId xmlns:a16="http://schemas.microsoft.com/office/drawing/2014/main" id="{77B04468-E586-4CEE-B89C-A5072698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93" y="3428999"/>
            <a:ext cx="2838603" cy="1888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379DC1-2D20-43BE-A30F-F2B189AB2111}"/>
              </a:ext>
            </a:extLst>
          </p:cNvPr>
          <p:cNvSpPr txBox="1"/>
          <p:nvPr/>
        </p:nvSpPr>
        <p:spPr>
          <a:xfrm>
            <a:off x="745253" y="5560142"/>
            <a:ext cx="30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3E66E-3F28-4612-BC47-CE67374F0E4E}"/>
              </a:ext>
            </a:extLst>
          </p:cNvPr>
          <p:cNvSpPr txBox="1"/>
          <p:nvPr/>
        </p:nvSpPr>
        <p:spPr>
          <a:xfrm>
            <a:off x="8620893" y="5560142"/>
            <a:ext cx="283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মুঙ্গের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8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602</TotalTime>
  <Words>1125</Words>
  <Application>Microsoft Office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Adobe Caslon Pro Bold</vt:lpstr>
      <vt:lpstr>Adobe Garamond Pro Bold</vt:lpstr>
      <vt:lpstr>Arial</vt:lpstr>
      <vt:lpstr>Arial Black</vt:lpstr>
      <vt:lpstr>Arin Unicode</vt:lpstr>
      <vt:lpstr>Arno Pro</vt:lpstr>
      <vt:lpstr>Azad Pori Unicode</vt:lpstr>
      <vt:lpstr>Calibri</vt:lpstr>
      <vt:lpstr>Calibri Light</vt:lpstr>
      <vt:lpstr>Elephant</vt:lpstr>
      <vt:lpstr>Galada</vt:lpstr>
      <vt:lpstr>Garamond</vt:lpstr>
      <vt:lpstr>NikoshBAN</vt:lpstr>
      <vt:lpstr>Times New Roman</vt:lpstr>
      <vt:lpstr>Wingdings</vt:lpstr>
      <vt:lpstr>Organic</vt:lpstr>
      <vt:lpstr>Office Theme</vt:lpstr>
      <vt:lpstr>11_Office Theme</vt:lpstr>
      <vt:lpstr>Capsules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islam</dc:creator>
  <cp:lastModifiedBy>nurul islam</cp:lastModifiedBy>
  <cp:revision>76</cp:revision>
  <dcterms:created xsi:type="dcterms:W3CDTF">2020-10-29T14:24:17Z</dcterms:created>
  <dcterms:modified xsi:type="dcterms:W3CDTF">2020-10-31T14:51:37Z</dcterms:modified>
</cp:coreProperties>
</file>