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61" r:id="rId5"/>
    <p:sldId id="273" r:id="rId6"/>
    <p:sldId id="275" r:id="rId7"/>
    <p:sldId id="277" r:id="rId8"/>
    <p:sldId id="279" r:id="rId9"/>
    <p:sldId id="268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drunnecha8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29400" y="304800"/>
            <a:ext cx="1905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স্বা</a:t>
            </a:r>
            <a:endParaRPr lang="en-US" sz="9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গ</a:t>
            </a:r>
          </a:p>
          <a:p>
            <a:pPr algn="ctr"/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ত</a:t>
            </a:r>
          </a:p>
          <a:p>
            <a:pPr algn="ctr"/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ম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290" name="Picture 2" descr="নতুন গোলাপ ফুলের ছবি ২০২২ | ভালোবাসার গোলাপ ফুলের ছবি | গোলাপ ফুলের লাভ  পিকচার | সুন্দর সুন্দর গোলাপ ফুলের ছব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"/>
            <a:ext cx="4633322" cy="6476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আপনার জন্য সুন্দর প্রাকৃতিক দৃশ্য | প্রাকৃতিক সৌন্দর্য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424" y="381000"/>
            <a:ext cx="8688976" cy="609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43200" y="381000"/>
            <a:ext cx="37661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57200"/>
            <a:ext cx="3962400" cy="5638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বদরুন্নেছা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শায়েস্তাগঞ্জ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শায়েস্তাগঞ্জ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মেইলঃ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  <a:hlinkClick r:id="rId2"/>
              </a:rPr>
              <a:t>bodrunnecha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87</a:t>
            </a:r>
            <a:r>
              <a:rPr lang="en-US" b="1" dirty="0" smtClean="0">
                <a:latin typeface="NikoshBAN" pitchFamily="2" charset="0"/>
                <a:cs typeface="NikoshBAN" pitchFamily="2" charset="0"/>
                <a:hlinkClick r:id="rId2"/>
              </a:rPr>
              <a:t>@gmail.com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876800" y="381000"/>
            <a:ext cx="3810000" cy="5791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শ্রেণি-৭ম</a:t>
            </a: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২য়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মোবাইলে প্রসেসর কি ? কোন মোবাইল প্রসেসর ভালো (Processor details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মোবাইলে প্রসেসর কি ? কোন মোবাইল প্রসেসর ভালো (Processor details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মোবাইলে প্রসেসর কি ? কোন মোবাইল প্রসেসর ভালো (Processor details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মোবাইলে প্রসেসর কি ? কোন মোবাইল প্রসেসর ভালো (Processor details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কম্পিউটার প্রসেসর বিনামূল্যে ছবি পাচ্ছেন — Wunder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4064000" cy="3048000"/>
          </a:xfrm>
          <a:prstGeom prst="rect">
            <a:avLst/>
          </a:prstGeom>
          <a:noFill/>
        </p:spPr>
      </p:pic>
      <p:pic>
        <p:nvPicPr>
          <p:cNvPr id="1036" name="Picture 12" descr="কোন ল্যাপটপ কিনবেন? ভালো ল্যাপটপ চেনার ১৪টি উপায় - eMakerB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28600"/>
            <a:ext cx="4495800" cy="3371850"/>
          </a:xfrm>
          <a:prstGeom prst="rect">
            <a:avLst/>
          </a:prstGeom>
          <a:noFill/>
        </p:spPr>
      </p:pic>
      <p:sp>
        <p:nvSpPr>
          <p:cNvPr id="1038" name="AutoShape 14" descr="ইন্টেল পেন্টিয়াম প্রসেস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ছবি:Intel 80486DX2 bottom.jpg - উইকিপিডিয়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3352800"/>
            <a:ext cx="3913823" cy="3200400"/>
          </a:xfrm>
          <a:prstGeom prst="rect">
            <a:avLst/>
          </a:prstGeom>
          <a:noFill/>
        </p:spPr>
      </p:pic>
      <p:pic>
        <p:nvPicPr>
          <p:cNvPr id="1042" name="Picture 18" descr="প্রসেসর (CPU) কি? Core ও জেনারেশন কি? Intel vs AMD, কোনটি কিনবেন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733800"/>
            <a:ext cx="4419600" cy="2455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609600" y="838200"/>
            <a:ext cx="8153400" cy="5029200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15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প্রসেসর</a:t>
            </a:r>
            <a:r>
              <a:rPr lang="en-US" sz="11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 পর্ব-2)</a:t>
            </a:r>
            <a:endParaRPr lang="en-US" sz="115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8600" y="304800"/>
            <a:ext cx="8610600" cy="6096000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54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ইউনিট</a:t>
            </a:r>
            <a:endParaRPr lang="en-US" sz="54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Arithmetic and Logic Unit</a:t>
            </a:r>
          </a:p>
          <a:p>
            <a:pPr algn="ctr">
              <a:buFont typeface="Wingdings" pitchFamily="2" charset="2"/>
              <a:buChar char="v"/>
            </a:pPr>
            <a:r>
              <a:rPr lang="en-US" sz="54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নিয়ন্ত্রক</a:t>
            </a:r>
            <a:r>
              <a:rPr lang="en-US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(Control Unit)</a:t>
            </a:r>
          </a:p>
          <a:p>
            <a:pPr algn="ctr">
              <a:buFont typeface="Wingdings" pitchFamily="2" charset="2"/>
              <a:buChar char="v"/>
            </a:pP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রেজিস্টার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স্মৃতি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(Register Memory )</a:t>
            </a:r>
          </a:p>
          <a:p>
            <a:pPr algn="ctr"/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8600" y="304800"/>
            <a:ext cx="8610600" cy="609600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6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ASCII (</a:t>
            </a:r>
            <a:r>
              <a:rPr lang="en-US" sz="6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6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6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buFont typeface="Wingdings" pitchFamily="2" charset="2"/>
              <a:buChar char="v"/>
            </a:pPr>
            <a:r>
              <a:rPr lang="en-US" sz="6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6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6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(Unicode)</a:t>
            </a:r>
          </a:p>
          <a:p>
            <a:pPr algn="ctr"/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62000" y="609600"/>
            <a:ext cx="7696200" cy="57912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ASCII –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IC-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5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62000" y="609600"/>
            <a:ext cx="7696200" cy="5791200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প্রসেসর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সমন্বয়ে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62000" y="609600"/>
            <a:ext cx="7696200" cy="57912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প্রসেসরের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103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</dc:creator>
  <cp:lastModifiedBy>ac</cp:lastModifiedBy>
  <cp:revision>55</cp:revision>
  <dcterms:created xsi:type="dcterms:W3CDTF">2006-08-16T00:00:00Z</dcterms:created>
  <dcterms:modified xsi:type="dcterms:W3CDTF">2022-01-13T05:46:25Z</dcterms:modified>
</cp:coreProperties>
</file>