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83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16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73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E873B55-45A5-45CA-8A9A-367F7844EAAE}" type="datetimeFigureOut">
              <a:rPr lang="en-US" smtClean="0"/>
              <a:t>02-Jan-22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78DFAA4-739E-4C91-B9F0-6BD0B90F3F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75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png"/><Relationship Id="rId7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4.png"/><Relationship Id="rId7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png"/><Relationship Id="rId7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6637" y="257767"/>
            <a:ext cx="8090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383" y="870503"/>
            <a:ext cx="11614973" cy="57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4833" y="5501579"/>
            <a:ext cx="4026089" cy="693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খোকা।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09744" y="369757"/>
            <a:ext cx="4572510" cy="5008730"/>
            <a:chOff x="4230806" y="341194"/>
            <a:chExt cx="4135782" cy="52270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806" y="341194"/>
              <a:ext cx="4135782" cy="52270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44454" y="368490"/>
              <a:ext cx="4067033" cy="1501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67284" y="2279176"/>
              <a:ext cx="395785" cy="1514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992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4518" y="5691377"/>
            <a:ext cx="9338130" cy="840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বাবার নাম শেখ লুৎফর রহমান ও মায়ের নাম সায়েরা খাতুন 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2392" r="3200"/>
          <a:stretch/>
        </p:blipFill>
        <p:spPr>
          <a:xfrm>
            <a:off x="1267544" y="395783"/>
            <a:ext cx="9625104" cy="5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9580" y="5559056"/>
            <a:ext cx="9795423" cy="871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শিক্ষাজীবন শুরু হয় ৭ বছর বয়সে গিমাডাঙ্গা প্রাথমিক বিদ্যালয়ে।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3647" y="450376"/>
            <a:ext cx="10285989" cy="4804012"/>
            <a:chOff x="109182" y="0"/>
            <a:chExt cx="12082818" cy="52543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" y="0"/>
              <a:ext cx="12082818" cy="525438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213445" y="1737813"/>
              <a:ext cx="5406787" cy="6505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গিমাডাঙ্গা প্রাথমিক বিদ্যালয়ে।  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55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2006" y="5859112"/>
            <a:ext cx="7151427" cy="625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বছর পর গোপালগঞ্জ পাবলিক স্কুলে ভর্তি হন।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2618" y="394486"/>
            <a:ext cx="10058399" cy="5186148"/>
            <a:chOff x="992618" y="210518"/>
            <a:chExt cx="10058399" cy="53672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18" y="210518"/>
              <a:ext cx="10058399" cy="536721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217901">
              <a:off x="1371165" y="1828265"/>
              <a:ext cx="4137763" cy="383205"/>
            </a:xfrm>
            <a:prstGeom prst="rect">
              <a:avLst/>
            </a:prstGeom>
            <a:solidFill>
              <a:schemeClr val="bg1"/>
            </a:solidFill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 পাবলিক স্কুল</a:t>
              </a:r>
              <a:endPara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2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7857" y="5846504"/>
            <a:ext cx="8816453" cy="707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লাভ করেন গোপালগঞ্জ মিশন হাইস্কুল থেকে।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HIGH 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95" y="435810"/>
            <a:ext cx="10302141" cy="5186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981495" y="1733265"/>
            <a:ext cx="4162568" cy="42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হাইস্কুল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1729" y="5813689"/>
            <a:ext cx="8727109" cy="682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তিনি আইএ এবং বিএ পাস করেন।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5" y="750628"/>
            <a:ext cx="10702779" cy="4994820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559488" y="4425286"/>
            <a:ext cx="3810818" cy="419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8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8107" y="5625153"/>
            <a:ext cx="8011235" cy="680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ঢাকা বিশ্ববিদ্যালয়ে আইন বিভাগে ভর্তি হন।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2" y="727617"/>
            <a:ext cx="4418278" cy="4595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0" y="727617"/>
            <a:ext cx="6132394" cy="45797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94832" y="2547450"/>
            <a:ext cx="2975212" cy="47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বিশ্ববিদ্যালয়</a:t>
            </a:r>
            <a:endParaRPr lang="en-GB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2794" y="5566320"/>
            <a:ext cx="10069521" cy="748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কারাবন্দি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"/>
          <a:stretch/>
        </p:blipFill>
        <p:spPr>
          <a:xfrm>
            <a:off x="929869" y="577288"/>
            <a:ext cx="5032878" cy="4555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45" y="579959"/>
            <a:ext cx="5543471" cy="45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876" y="5747617"/>
            <a:ext cx="9461842" cy="696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তিনি  পূর্ববাংলার মুক্তির সনদ ছয়দফা পেশ করেন।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5" y="945431"/>
            <a:ext cx="3220918" cy="3979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67" y="985045"/>
            <a:ext cx="3521166" cy="4025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0" y="985045"/>
            <a:ext cx="3394695" cy="40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1097" y="5952537"/>
            <a:ext cx="9311551" cy="535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তাঁর দল আওয়ামী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 বিপুল ভোটে জয়লাভ করে।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9" y="748733"/>
            <a:ext cx="3729228" cy="4436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48" y="750627"/>
            <a:ext cx="3215846" cy="4537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27" y="787850"/>
            <a:ext cx="3534770" cy="44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398" y="4211755"/>
            <a:ext cx="5539601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০১৭২২২৫১৩৬৯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mahaburict3@gmail.com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741179" y="280767"/>
            <a:ext cx="2116342" cy="82816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77" y="1211378"/>
            <a:ext cx="2932563" cy="2869856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996961" y="3828157"/>
            <a:ext cx="415280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৩য়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১০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জাতির পিতা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১ বঙ্গবন্ধুর  শিক্ষা ও সংগ্রামী জীবন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০১/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03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২০20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13548" r="32754" b="5406"/>
          <a:stretch/>
        </p:blipFill>
        <p:spPr>
          <a:xfrm>
            <a:off x="7774766" y="1108928"/>
            <a:ext cx="2519139" cy="2657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1596787"/>
            <a:ext cx="1937982" cy="487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27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" y="487555"/>
            <a:ext cx="5104356" cy="5882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26674" y="1975511"/>
            <a:ext cx="5380997" cy="2906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পাকিস্তানের সরকার গঠন করার কথা ছিল। কিন্তু পাকিস্তানের শাসকরা নানা  ষড়যন্ত্র শুরু করে। তাদের ষড়যন্ত্রের কারনে বঙ্গবন্ধুর সরকার গঠন করা সম্ভব হয়নি।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607471" y="2206636"/>
            <a:ext cx="4616478" cy="4108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9055" y="1131021"/>
            <a:ext cx="465388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খুলে পড়।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0" y="2069729"/>
            <a:ext cx="4631140" cy="39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3811" y="4184888"/>
            <a:ext cx="8799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লেখ।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আমরা কেন বঙ্গবন্ধুকে জাতির পিতা বলি? তা তিনটি বাক্যে লেখ।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7370" y="249383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34" y="1160042"/>
            <a:ext cx="4913065" cy="27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8010"/>
              </p:ext>
            </p:extLst>
          </p:nvPr>
        </p:nvGraphicFramePr>
        <p:xfrm>
          <a:off x="1112793" y="2402677"/>
          <a:ext cx="10170843" cy="391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510"/>
                <a:gridCol w="8340333"/>
              </a:tblGrid>
              <a:tr h="7827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১৯২০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7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১৯২৭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7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১৯২৯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7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7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১৯৭০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12562" y="516754"/>
            <a:ext cx="8135208" cy="11638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722" y="2591684"/>
            <a:ext cx="617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জন্মগ্রহন করেন।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2850" y="3303942"/>
            <a:ext cx="763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গিমাডাঙ্গা প্রাথমিক বিদ্যালয়ে ভর্তি হন।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5664" y="4144903"/>
            <a:ext cx="769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গোপালগঞ্জ পাবলিক স্কুলে ভর্তি হন।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0513" y="4948446"/>
            <a:ext cx="617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পূর্ববাংলার মুক্তির সনদ ছয় দফা পেশ করেন।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6722" y="5707039"/>
            <a:ext cx="617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 লীগ বিপুল ভোটে জয়লাভ করে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1865" y="2792521"/>
            <a:ext cx="8592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কখন ও কোথায় জন্মগ্রহণ করেন।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তিনি গোপালগঞ্জ পাবলিক স্কুলে ভর্তি হন?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আমরা কেন বঙ্গবন্ধুকে জাতির পিতা বলি? তা তিনটি বাক্যে বল।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Ribbon 9"/>
          <p:cNvSpPr/>
          <p:nvPr/>
        </p:nvSpPr>
        <p:spPr>
          <a:xfrm>
            <a:off x="3747114" y="1199398"/>
            <a:ext cx="3790264" cy="832513"/>
          </a:xfrm>
          <a:prstGeom prst="ribbon2">
            <a:avLst>
              <a:gd name="adj1" fmla="val 16667"/>
              <a:gd name="adj2" fmla="val 393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6" y="1067837"/>
            <a:ext cx="9735582" cy="5247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5691" y="277679"/>
            <a:ext cx="6047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6425" y="2805321"/>
            <a:ext cx="8449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/>
          </a:p>
        </p:txBody>
      </p:sp>
      <p:sp>
        <p:nvSpPr>
          <p:cNvPr id="2" name="Horizontal Scroll 1"/>
          <p:cNvSpPr/>
          <p:nvPr/>
        </p:nvSpPr>
        <p:spPr>
          <a:xfrm>
            <a:off x="4053384" y="1083884"/>
            <a:ext cx="2975213" cy="887229"/>
          </a:xfrm>
          <a:prstGeom prst="horizontalScroll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99889" y="1140117"/>
            <a:ext cx="190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59" y="818278"/>
            <a:ext cx="5794840" cy="56277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00684" y="221448"/>
            <a:ext cx="560923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47" y="750627"/>
            <a:ext cx="4418725" cy="5647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4" y="1078172"/>
            <a:ext cx="6355974" cy="53196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40148" y="217282"/>
            <a:ext cx="560923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কার ছবি দেখলে?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0" y="702437"/>
            <a:ext cx="10391126" cy="56953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48668" y="3589362"/>
            <a:ext cx="4694831" cy="79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44" y="698969"/>
            <a:ext cx="7546579" cy="54600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03728" y="2546161"/>
            <a:ext cx="637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আমাদের জাতির পিতা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বঙ্গবন্ধুর  শিক্ষা ও সংগ্রামী 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3895" y="995296"/>
            <a:ext cx="3944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2931" y="5646182"/>
            <a:ext cx="5786650" cy="718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শিক্ষা ও সংগ্রামী জীবন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3" y="1155741"/>
            <a:ext cx="2968810" cy="42760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87312" y="1130604"/>
            <a:ext cx="2445764" cy="4326340"/>
            <a:chOff x="4244454" y="322093"/>
            <a:chExt cx="4258613" cy="52270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285" y="322093"/>
              <a:ext cx="4135782" cy="522709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244454" y="368490"/>
              <a:ext cx="4067033" cy="1501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67284" y="2279176"/>
              <a:ext cx="395785" cy="1514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99" y="1130604"/>
            <a:ext cx="3940025" cy="43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1527" y="5905938"/>
            <a:ext cx="7710986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51" y="277679"/>
            <a:ext cx="4404846" cy="5481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60" y="290307"/>
            <a:ext cx="3521828" cy="5434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7" y="344364"/>
            <a:ext cx="3442447" cy="54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4188" y="3576917"/>
            <a:ext cx="67762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দাও।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কবে জন্ম গ্রহণ করেন?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তাঁর শিক্ষা জীবন শুরু হয়?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তিনি কোন প্রাথমিক বিদ্যালয়ে পড়ালেখা করেন?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96435" y="242047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61" y="888378"/>
            <a:ext cx="343923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36" y="280767"/>
            <a:ext cx="623065" cy="46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277679"/>
            <a:ext cx="424318" cy="472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8609" y="5432326"/>
            <a:ext cx="7329303" cy="97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>
          <a:xfrm>
            <a:off x="455659" y="841405"/>
            <a:ext cx="3327584" cy="4100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92" y="1052618"/>
            <a:ext cx="3218702" cy="4139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91" y="1033193"/>
            <a:ext cx="4114253" cy="2168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91" y="3329952"/>
            <a:ext cx="4024954" cy="19213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04112" y="375742"/>
            <a:ext cx="2147166" cy="417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GB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3491" y="3553576"/>
            <a:ext cx="85602" cy="9904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295198" y="4565785"/>
            <a:ext cx="85602" cy="9904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78039" y="3774215"/>
            <a:ext cx="85602" cy="9904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146</TotalTime>
  <Words>471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Century Schoolbook</vt:lpstr>
      <vt:lpstr>Corbel</vt:lpstr>
      <vt:lpstr>NikoshBAN</vt:lpstr>
      <vt:lpstr>Times New Roman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2021-12-25T09:59:34Z</dcterms:created>
  <dcterms:modified xsi:type="dcterms:W3CDTF">2022-01-02T09:56:19Z</dcterms:modified>
</cp:coreProperties>
</file>