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73" r:id="rId8"/>
    <p:sldId id="279" r:id="rId9"/>
    <p:sldId id="263" r:id="rId10"/>
    <p:sldId id="264" r:id="rId11"/>
    <p:sldId id="274" r:id="rId12"/>
    <p:sldId id="276" r:id="rId13"/>
    <p:sldId id="265" r:id="rId14"/>
    <p:sldId id="275" r:id="rId15"/>
    <p:sldId id="277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DC59-3B43-4264-857A-0BCC815583D5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18EA6-E5A9-47D6-87A1-86C2ACB2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6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18EA6-E5A9-47D6-87A1-86C2ACB249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0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18EA6-E5A9-47D6-87A1-86C2ACB249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19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18EA6-E5A9-47D6-87A1-86C2ACB249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4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B886-1018-423A-95CC-4AB301162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15A50-B9C2-4BCB-A347-EC81F67D0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2A1B-46E7-48B3-9971-440E008A3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F18DA-3317-4315-A157-4B2DECFD8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BDD53-6B9A-424B-991B-B44CD6A9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4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25359-6ECA-4091-A7D0-D7C2408B9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D08FE-F862-4D66-8643-C375EE5F2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47529-7820-4EFA-8548-46C1A6214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BAFB6-D5C5-410D-9FC9-EABBB98BB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A8DA4-A1AA-47E8-83F0-89EA4FB78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7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C28BFF-82ED-4726-8BA4-B75B14E2F6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ED7CCD-9540-49C6-9789-CB69FAC44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8C4B0-AB0D-4C1C-9490-2C5A6CB1C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CA1BE-6081-4EAC-8529-17C81AEF4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7241C-7CB6-4C1B-9AB1-22FD2C2A8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1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5F4D4-39EF-4466-86CB-6D5D458A6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B937-1F65-4D83-99C7-BA50AB324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C37FF-7888-4598-A44F-159C81942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9BC2A-2821-46B1-B361-237C6EE2B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67B8C-106A-4923-B5FD-F25A98423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8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C0B18-12D9-4EB4-A7F5-168BE64CD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B3ED3-F7D8-416B-94C9-801615BD7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43A1D-5007-4F10-BE2A-D2664AD6F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28383-C3EE-424D-9EB6-B15E7D0A7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675AC-313C-412A-9D5D-CEAED1F5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0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0DD23-A857-4800-87D5-B93549236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14730-44B4-4E03-BDA6-87DBE8855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9EC5E-A048-4F17-B2FC-7DF15F4AF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A2EAA-5143-4B16-971F-317488F3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D848B-68C1-4C7F-AC01-397322163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057D0-4270-4B72-8394-13CF1A0F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7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319E9-C62B-4910-A44C-F98C6C57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8D5FF-A425-41FA-97AE-BF604C82D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4F9E7-371B-4B07-86BB-F4ACA50FD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39060A-46CF-4D4A-A42D-8544F421EA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F25BA-D3F2-4DB3-80E8-6BA2483B8F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F6D14E-3AC7-45A1-A0E1-CC9E4BBA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249721-A1CC-4DC7-9A0F-4238200D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1A14FB-853D-4482-A2EE-503EC6A2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5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FD242-72CD-418F-98B5-C5C1E799B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A6A123-00C2-48F7-BBF2-BFCF2986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CBA93-7756-4554-AF2C-AA11FCC31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47A82-EA69-4639-BC97-138A560F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5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CAB815-3084-477C-97CA-20F29B0A0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1BBFEF-77AC-43F6-B6CE-81B55A427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5D729-BCF6-4950-AD3D-CA9201243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8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5310-E363-42A1-9DF7-29E6178B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EFD30-6FB6-4ADE-B4C9-E2FFDFAB5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20EEE-1C69-4C1E-BA21-592553D4E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FBDE9-C46F-457D-B649-A1AAC3D5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90992-FA9A-4ADE-9C94-5A740626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B7BFC-FA3C-4C5B-8067-1FD48F05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7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1B71E-C0F9-4249-89B5-5C647731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58ABC-BE4A-4E31-B1C7-8446BAFF4C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6F28E-C0F6-432E-BB18-C0884CFBA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407EB-4145-4E81-8E3D-C4D803E97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8DC9-8DFD-4037-8215-A1AC7C9FA544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673A8-1FA9-4DB5-BC77-057A35180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6A0AB-43DA-428E-95E3-7CBE87D0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6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015F23-E0F7-40F8-A93A-8C409118D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C9140-71B6-4337-9B36-3139D8C70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BE9BB-D1ED-43F6-AEBA-288508F84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28DC9-8DFD-4037-8215-A1AC7C9FA544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4DF58-8DFB-4E8B-ADE9-6EA063B62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8AEEC-C8E8-4E68-BA0B-124702CF8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56E90-6B49-48BA-8802-50FB3B8C3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4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ECCED0-E9E8-4FD8-895D-3C14E765BCBD}"/>
              </a:ext>
            </a:extLst>
          </p:cNvPr>
          <p:cNvSpPr txBox="1"/>
          <p:nvPr/>
        </p:nvSpPr>
        <p:spPr>
          <a:xfrm flipH="1">
            <a:off x="0" y="0"/>
            <a:ext cx="12192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3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3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3DE8E6-1F18-45F0-B67B-BDF8B9432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1237"/>
            <a:ext cx="12192000" cy="4576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0160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7ECDF5-1FEB-4540-9FB8-DEE604EA8E64}"/>
              </a:ext>
            </a:extLst>
          </p:cNvPr>
          <p:cNvSpPr txBox="1"/>
          <p:nvPr/>
        </p:nvSpPr>
        <p:spPr>
          <a:xfrm flipH="1">
            <a:off x="0" y="0"/>
            <a:ext cx="12192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DAFFA9-95A9-4CE6-A638-059D4D766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415"/>
            <a:ext cx="12192000" cy="50362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9C1647-E559-46AB-9AD4-F4A5145E631B}"/>
              </a:ext>
            </a:extLst>
          </p:cNvPr>
          <p:cNvSpPr txBox="1"/>
          <p:nvPr/>
        </p:nvSpPr>
        <p:spPr>
          <a:xfrm flipH="1">
            <a:off x="0" y="6079702"/>
            <a:ext cx="12192000" cy="64633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‘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যাহার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!’-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কথাটি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84883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1E1330-FAB5-4D5F-AE50-AE70149081F1}"/>
              </a:ext>
            </a:extLst>
          </p:cNvPr>
          <p:cNvSpPr txBox="1"/>
          <p:nvPr/>
        </p:nvSpPr>
        <p:spPr>
          <a:xfrm flipH="1">
            <a:off x="0" y="0"/>
            <a:ext cx="12192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AE3DBE-55FE-4930-8376-3BD8B7B2F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50"/>
            <a:ext cx="12192000" cy="541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5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502F97-A2C0-4D4D-B653-E4BC2F72D3DD}"/>
              </a:ext>
            </a:extLst>
          </p:cNvPr>
          <p:cNvSpPr txBox="1"/>
          <p:nvPr/>
        </p:nvSpPr>
        <p:spPr>
          <a:xfrm flipH="1">
            <a:off x="0" y="0"/>
            <a:ext cx="12192000" cy="280076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কবিতার কিছু অংশ জেনে নিই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99ACC1-A7FF-4059-B3D1-25593F5D7986}"/>
              </a:ext>
            </a:extLst>
          </p:cNvPr>
          <p:cNvSpPr txBox="1"/>
          <p:nvPr/>
        </p:nvSpPr>
        <p:spPr>
          <a:xfrm flipH="1">
            <a:off x="0" y="2799471"/>
            <a:ext cx="12192000" cy="378565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ভুলাইতে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ধরেছ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বিলাসবেশ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পাঁচরঙা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গাঁথা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পুষ্পে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খচিত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কেশ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তোর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লাগি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ফিরেছি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বিবাগি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গৃহহারা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সুখহীন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হেথা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বসি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রাক্ষসী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হাসিয়া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কাটাস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37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2D4C54-3E0B-4C9E-AA1C-AEB99E5562A0}"/>
              </a:ext>
            </a:extLst>
          </p:cNvPr>
          <p:cNvSpPr txBox="1"/>
          <p:nvPr/>
        </p:nvSpPr>
        <p:spPr>
          <a:xfrm flipH="1">
            <a:off x="0" y="0"/>
            <a:ext cx="12192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7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F533C0-4054-417B-AA8D-EB03A0FE2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618"/>
            <a:ext cx="12192000" cy="50080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833F10-0878-4BFA-BD75-B9C0B74AE390}"/>
              </a:ext>
            </a:extLst>
          </p:cNvPr>
          <p:cNvSpPr txBox="1"/>
          <p:nvPr/>
        </p:nvSpPr>
        <p:spPr>
          <a:xfrm flipH="1">
            <a:off x="0" y="6150114"/>
            <a:ext cx="12192000" cy="70788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প্রশ্নঃ- ‘আমি তোর লাগি ফিরেছি বিবাগি গৃহহারা সুখহীন-’-একথাটি ব্যাখ্যা কর। 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69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2CF3DE-0D91-4440-9057-B4CAD7BCA8C9}"/>
              </a:ext>
            </a:extLst>
          </p:cNvPr>
          <p:cNvSpPr txBox="1"/>
          <p:nvPr/>
        </p:nvSpPr>
        <p:spPr>
          <a:xfrm flipH="1">
            <a:off x="0" y="0"/>
            <a:ext cx="12192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A2F679-EFD4-4FCC-9FBF-C1F0F7536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51"/>
            <a:ext cx="12192000" cy="541145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18351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2AD550-B73D-4555-906B-1F77EB967EB5}"/>
              </a:ext>
            </a:extLst>
          </p:cNvPr>
          <p:cNvSpPr txBox="1"/>
          <p:nvPr/>
        </p:nvSpPr>
        <p:spPr>
          <a:xfrm flipH="1">
            <a:off x="0" y="0"/>
            <a:ext cx="12192000" cy="280076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কবিতার কিছু অংশ জেনে নিই 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952CF3-6BEA-4786-B1A6-4BFFB97C708E}"/>
              </a:ext>
            </a:extLst>
          </p:cNvPr>
          <p:cNvSpPr txBox="1"/>
          <p:nvPr/>
        </p:nvSpPr>
        <p:spPr>
          <a:xfrm flipH="1">
            <a:off x="0" y="2813539"/>
            <a:ext cx="12192000" cy="369331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ধনীর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গরব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কোনখানে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লেশ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নাহি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অবশেষ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সেদিনের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pPr algn="ctr"/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কল্যাণময়ী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অয়ি,ক্ষুধাহরা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সুধারাশি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pPr algn="ctr"/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হাসো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দেবী,হলে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দাসী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16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D7ED8-3F1A-4276-A7EA-F7692BE403F6}"/>
              </a:ext>
            </a:extLst>
          </p:cNvPr>
          <p:cNvSpPr txBox="1"/>
          <p:nvPr/>
        </p:nvSpPr>
        <p:spPr>
          <a:xfrm flipH="1">
            <a:off x="0" y="-56271"/>
            <a:ext cx="12192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7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05552-8F4A-4789-B840-89248B3D8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160"/>
            <a:ext cx="12192000" cy="4642338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8DDA98-FA6F-4575-A9BB-8CB2649009F3}"/>
              </a:ext>
            </a:extLst>
          </p:cNvPr>
          <p:cNvSpPr txBox="1"/>
          <p:nvPr/>
        </p:nvSpPr>
        <p:spPr>
          <a:xfrm flipH="1">
            <a:off x="0" y="5967160"/>
            <a:ext cx="12192000" cy="64633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প্রশ্নঃ- ‘যত হাসো আজ যত করো সাজ ছিলে দেবী, হলে দাসী’- একথাটি ব্যাখ্যা কর।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6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04A876-37DE-4526-9A63-6661E6D514D4}"/>
              </a:ext>
            </a:extLst>
          </p:cNvPr>
          <p:cNvSpPr txBox="1"/>
          <p:nvPr/>
        </p:nvSpPr>
        <p:spPr>
          <a:xfrm flipH="1">
            <a:off x="0" y="0"/>
            <a:ext cx="12192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মূল্যায়ন-০১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47587E-A584-4851-838E-F828329B67E0}"/>
              </a:ext>
            </a:extLst>
          </p:cNvPr>
          <p:cNvSpPr txBox="1"/>
          <p:nvPr/>
        </p:nvSpPr>
        <p:spPr>
          <a:xfrm flipH="1">
            <a:off x="0" y="1153552"/>
            <a:ext cx="12192000" cy="532453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প্রশ্নঃ-০১-উপেন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জন্মভূমিকে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নিলাজ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কুলটা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ধিক্কার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দিয়েছে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খ</a:t>
            </a:r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রাখেনি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আশ্রয়চ্যুত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ঘ</a:t>
            </a:r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সেদিনের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প্রশ্নঃ-০২-  ‘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ফিরেছি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বিবাগি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উপেনের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বিবাগি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কথাটি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গৃহবিমূখ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খ</a:t>
            </a:r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ছিন্নমূল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</a:p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সংসার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ত্যাগী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ঘ</a:t>
            </a:r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ফেরারী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প্রশ্নঃ-০৩- ‘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গরিবদের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দৃষ্টিভঙ্গি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পোষণ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  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আধিপত্তবাদী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খ.    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সহযোগী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</a:p>
          <a:p>
            <a:pPr algn="ctr"/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    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সহানুভূতিশীল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ঘ.     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করুণাসিক্ত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C6FBE1F-C03C-45D6-A27D-5204C9878CBE}"/>
              </a:ext>
            </a:extLst>
          </p:cNvPr>
          <p:cNvSpPr/>
          <p:nvPr/>
        </p:nvSpPr>
        <p:spPr>
          <a:xfrm>
            <a:off x="1589650" y="1786597"/>
            <a:ext cx="478302" cy="436098"/>
          </a:xfrm>
          <a:prstGeom prst="ellipse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482206-8BCC-4D16-A299-D4B0303CE170}"/>
              </a:ext>
            </a:extLst>
          </p:cNvPr>
          <p:cNvSpPr/>
          <p:nvPr/>
        </p:nvSpPr>
        <p:spPr>
          <a:xfrm>
            <a:off x="2982351" y="4417257"/>
            <a:ext cx="478302" cy="436098"/>
          </a:xfrm>
          <a:prstGeom prst="ellipse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C35D4EE-D608-4951-9BC2-BB7556CFA87B}"/>
              </a:ext>
            </a:extLst>
          </p:cNvPr>
          <p:cNvSpPr/>
          <p:nvPr/>
        </p:nvSpPr>
        <p:spPr>
          <a:xfrm>
            <a:off x="2180493" y="5345724"/>
            <a:ext cx="478302" cy="436098"/>
          </a:xfrm>
          <a:prstGeom prst="ellipse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8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4E2146-E9F0-49D8-B1A1-1B74DBC954DD}"/>
              </a:ext>
            </a:extLst>
          </p:cNvPr>
          <p:cNvSpPr txBox="1"/>
          <p:nvPr/>
        </p:nvSpPr>
        <p:spPr>
          <a:xfrm flipH="1">
            <a:off x="0" y="-56270"/>
            <a:ext cx="12192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মূল্যায়ন-০২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9DAEB6-E8CA-4892-A4B0-BD6B9B7C1075}"/>
              </a:ext>
            </a:extLst>
          </p:cNvPr>
          <p:cNvSpPr txBox="1"/>
          <p:nvPr/>
        </p:nvSpPr>
        <p:spPr>
          <a:xfrm flipH="1">
            <a:off x="0" y="1101870"/>
            <a:ext cx="12192000" cy="557075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উদ্দীপকটি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০৪ ও ০৫নং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দাওঃ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রাজ্যহারা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স্কটল্যান্ডের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রবার্ট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ব্রুস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ইংরেজরা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কেড়ে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নিয়েছে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বারবার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করেও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উদ্ধার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পারছেন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ফেরারি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বেড়াচ্ছেন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প্রশ্নঃ-০৪-তোমার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ভাবগত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সাদৃশ্য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   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খ.    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সুখী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</a:p>
          <a:p>
            <a:pPr algn="ctr"/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   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আসিব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ঘ.     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5DC337-5CAC-4A43-BFE0-E714CEDF4C40}"/>
              </a:ext>
            </a:extLst>
          </p:cNvPr>
          <p:cNvSpPr/>
          <p:nvPr/>
        </p:nvSpPr>
        <p:spPr>
          <a:xfrm flipV="1">
            <a:off x="7045377" y="5996065"/>
            <a:ext cx="539646" cy="494675"/>
          </a:xfrm>
          <a:prstGeom prst="ellipse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1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68A9C9-9F9A-4070-9892-340637CAF736}"/>
              </a:ext>
            </a:extLst>
          </p:cNvPr>
          <p:cNvSpPr txBox="1"/>
          <p:nvPr/>
        </p:nvSpPr>
        <p:spPr>
          <a:xfrm flipH="1">
            <a:off x="0" y="1519311"/>
            <a:ext cx="12192000" cy="501675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প্রশ্নঃ-০৪-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উদ্দীপকটি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সাদৃশ্য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উদ্বাস্তুর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মনোবেদনা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ii. 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bn-IN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iii.  </a:t>
            </a:r>
            <a:r>
              <a:rPr lang="bn-IN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স্বদেশপ্রেম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      ii                খ.    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ও      ii                  </a:t>
            </a:r>
          </a:p>
          <a:p>
            <a:pPr algn="ctr"/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    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ও      iii                   ঘ.       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,    ii     ও    iii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0564E-0025-4ED1-8B73-F4D12E749F6B}"/>
              </a:ext>
            </a:extLst>
          </p:cNvPr>
          <p:cNvSpPr txBox="1"/>
          <p:nvPr/>
        </p:nvSpPr>
        <p:spPr>
          <a:xfrm flipH="1">
            <a:off x="0" y="0"/>
            <a:ext cx="12192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মূল্যায়ন-০৩ 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3EA6D22-651C-4C5C-96D2-5278D05C417A}"/>
              </a:ext>
            </a:extLst>
          </p:cNvPr>
          <p:cNvSpPr/>
          <p:nvPr/>
        </p:nvSpPr>
        <p:spPr>
          <a:xfrm>
            <a:off x="703384" y="5866228"/>
            <a:ext cx="492370" cy="450167"/>
          </a:xfrm>
          <a:prstGeom prst="ellipse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5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C49196-5873-4993-8AD6-A9B63237F5E1}"/>
              </a:ext>
            </a:extLst>
          </p:cNvPr>
          <p:cNvSpPr txBox="1"/>
          <p:nvPr/>
        </p:nvSpPr>
        <p:spPr>
          <a:xfrm flipH="1">
            <a:off x="0" y="0"/>
            <a:ext cx="12192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9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9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7FE6A-2B22-4C21-90D7-E5ED57171CF5}"/>
              </a:ext>
            </a:extLst>
          </p:cNvPr>
          <p:cNvSpPr txBox="1"/>
          <p:nvPr/>
        </p:nvSpPr>
        <p:spPr>
          <a:xfrm flipH="1">
            <a:off x="0" y="1569660"/>
            <a:ext cx="12192000" cy="517064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বিনয়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কোলা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রাজবাড়ী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রাজবাড়ী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০১৭১৭৭৫৪৮০৭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1C0341-CCE9-4371-BA7C-87E6CE99C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305" y="1875343"/>
            <a:ext cx="2163305" cy="2052079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1901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F6DF27-EFE4-4F6A-BE5D-057AE88AB3E0}"/>
              </a:ext>
            </a:extLst>
          </p:cNvPr>
          <p:cNvSpPr txBox="1"/>
          <p:nvPr/>
        </p:nvSpPr>
        <p:spPr>
          <a:xfrm flipH="1">
            <a:off x="0" y="0"/>
            <a:ext cx="12192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কাজ-০১ 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5465A3-F32A-4A6D-8AED-F85C51E26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550"/>
            <a:ext cx="12192000" cy="5411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1264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5804B2-D627-4DAA-8756-58BF193075CA}"/>
              </a:ext>
            </a:extLst>
          </p:cNvPr>
          <p:cNvSpPr txBox="1"/>
          <p:nvPr/>
        </p:nvSpPr>
        <p:spPr>
          <a:xfrm flipH="1">
            <a:off x="0" y="-56271"/>
            <a:ext cx="12192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3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কাজ-০২ </a:t>
            </a:r>
            <a:endParaRPr lang="en-US" sz="13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744931-1E28-4BA7-B818-18975F78BD92}"/>
              </a:ext>
            </a:extLst>
          </p:cNvPr>
          <p:cNvSpPr txBox="1"/>
          <p:nvPr/>
        </p:nvSpPr>
        <p:spPr>
          <a:xfrm flipH="1">
            <a:off x="0" y="2180493"/>
            <a:ext cx="12192000" cy="452431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আফছারের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বসতভিটা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অধিভূক্ত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মূল্যের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তবু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বসতভিটার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মায়া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ভুলতে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পারছে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আশৈশব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স্মৃতিবিজড়িত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কবর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এসবের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তবু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কল্যাণের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ভেবে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অন্যত্র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05514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AFF121-CD51-459C-AA5A-5DCB74900F86}"/>
              </a:ext>
            </a:extLst>
          </p:cNvPr>
          <p:cNvSpPr txBox="1"/>
          <p:nvPr/>
        </p:nvSpPr>
        <p:spPr>
          <a:xfrm flipH="1">
            <a:off x="0" y="-56271"/>
            <a:ext cx="12192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3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কাজ-০৩ </a:t>
            </a:r>
            <a:endParaRPr lang="en-US" sz="13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49942A-550E-4B72-A903-ACD6F247C4FD}"/>
              </a:ext>
            </a:extLst>
          </p:cNvPr>
          <p:cNvSpPr txBox="1"/>
          <p:nvPr/>
        </p:nvSpPr>
        <p:spPr>
          <a:xfrm flipH="1">
            <a:off x="0" y="2272129"/>
            <a:ext cx="12192000" cy="458587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প্রশ্নসমূহ</a:t>
            </a:r>
            <a:endParaRPr lang="en-US" sz="7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   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তোরে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,-       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    ‘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দেবী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দাসী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’-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উপেনের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এরুপ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  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‘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ঘটনাগত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সাদৃশ্য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     “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আফছারের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উপেনের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মন্তব্যটি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44167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B9EDC9-B841-4BCA-BB04-E5209C9209AC}"/>
              </a:ext>
            </a:extLst>
          </p:cNvPr>
          <p:cNvSpPr txBox="1"/>
          <p:nvPr/>
        </p:nvSpPr>
        <p:spPr>
          <a:xfrm flipH="1">
            <a:off x="0" y="0"/>
            <a:ext cx="12192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 </a:t>
            </a:r>
            <a:endParaRPr lang="en-US" sz="115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B16711-8C60-48B2-B158-C86A70589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2048"/>
            <a:ext cx="12192000" cy="4995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701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A253F4-FC91-4766-8680-1CB1CB35879C}"/>
              </a:ext>
            </a:extLst>
          </p:cNvPr>
          <p:cNvSpPr txBox="1"/>
          <p:nvPr/>
        </p:nvSpPr>
        <p:spPr>
          <a:xfrm flipH="1">
            <a:off x="0" y="0"/>
            <a:ext cx="12192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1376AA-CBED-4F3B-B50D-0A08A4214E70}"/>
              </a:ext>
            </a:extLst>
          </p:cNvPr>
          <p:cNvSpPr txBox="1"/>
          <p:nvPr/>
        </p:nvSpPr>
        <p:spPr>
          <a:xfrm flipH="1">
            <a:off x="0" y="1625931"/>
            <a:ext cx="12192000" cy="517064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৮ম </a:t>
            </a:r>
          </a:p>
          <a:p>
            <a:pPr algn="ctr"/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১ম পত্র</a:t>
            </a:r>
          </a:p>
          <a:p>
            <a:pPr algn="ctr"/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চতুর্দশ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মিমিট </a:t>
            </a:r>
          </a:p>
          <a:p>
            <a:pPr algn="ctr"/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০২/০১/২০২২ইং</a:t>
            </a:r>
            <a:r>
              <a:rPr lang="bn-IN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37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63876-7476-4A1C-A38F-2B0BFB6609BD}"/>
              </a:ext>
            </a:extLst>
          </p:cNvPr>
          <p:cNvSpPr txBox="1"/>
          <p:nvPr/>
        </p:nvSpPr>
        <p:spPr>
          <a:xfrm flipH="1">
            <a:off x="0" y="0"/>
            <a:ext cx="12192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14C0B0-F056-4833-9417-314FE899E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996"/>
            <a:ext cx="12192000" cy="57500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0409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29A047-4880-4098-ABF1-BC4007382E64}"/>
              </a:ext>
            </a:extLst>
          </p:cNvPr>
          <p:cNvSpPr txBox="1"/>
          <p:nvPr/>
        </p:nvSpPr>
        <p:spPr>
          <a:xfrm flipH="1">
            <a:off x="0" y="0"/>
            <a:ext cx="12192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859BA4-D9E8-4CB6-99F1-4927F0E80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46550"/>
            <a:ext cx="12191999" cy="5411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1008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724B7D-C4A3-4465-B59F-783B0E86C696}"/>
              </a:ext>
            </a:extLst>
          </p:cNvPr>
          <p:cNvSpPr txBox="1"/>
          <p:nvPr/>
        </p:nvSpPr>
        <p:spPr>
          <a:xfrm flipH="1">
            <a:off x="0" y="158874"/>
            <a:ext cx="12192000" cy="654025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3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r>
              <a:rPr lang="bn-IN" sz="1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“দুই বিঘা জমি”</a:t>
            </a:r>
          </a:p>
          <a:p>
            <a:pPr algn="ctr"/>
            <a:r>
              <a:rPr lang="bn-IN" sz="115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-রবীন্দ্রনাথ ঠাকুর </a:t>
            </a:r>
            <a:endParaRPr lang="en-US" sz="115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3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E55B3A-12C4-477C-B0C2-B47FE56E0D2E}"/>
              </a:ext>
            </a:extLst>
          </p:cNvPr>
          <p:cNvSpPr txBox="1"/>
          <p:nvPr/>
        </p:nvSpPr>
        <p:spPr>
          <a:xfrm flipH="1">
            <a:off x="0" y="0"/>
            <a:ext cx="12192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8BA403-8FFC-4C05-8C0E-6596F3A23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46550"/>
            <a:ext cx="12191999" cy="541145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24647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A19D2F-8469-4BDD-8867-6F8AF95DDADD}"/>
              </a:ext>
            </a:extLst>
          </p:cNvPr>
          <p:cNvSpPr txBox="1"/>
          <p:nvPr/>
        </p:nvSpPr>
        <p:spPr>
          <a:xfrm flipH="1">
            <a:off x="0" y="0"/>
            <a:ext cx="12192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7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7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7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7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7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7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82E7C1-A7FF-4417-8FF5-DACCB8FCA010}"/>
              </a:ext>
            </a:extLst>
          </p:cNvPr>
          <p:cNvSpPr/>
          <p:nvPr/>
        </p:nvSpPr>
        <p:spPr>
          <a:xfrm>
            <a:off x="0" y="1308295"/>
            <a:ext cx="3305908" cy="116761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D15D67-D29C-4F59-B13B-F1A7E6AA5D0F}"/>
              </a:ext>
            </a:extLst>
          </p:cNvPr>
          <p:cNvSpPr/>
          <p:nvPr/>
        </p:nvSpPr>
        <p:spPr>
          <a:xfrm>
            <a:off x="0" y="2616591"/>
            <a:ext cx="3305908" cy="128015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তৃষাতুর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536D25-2124-45D0-8353-AF3CF8DFD44D}"/>
              </a:ext>
            </a:extLst>
          </p:cNvPr>
          <p:cNvSpPr/>
          <p:nvPr/>
        </p:nvSpPr>
        <p:spPr>
          <a:xfrm>
            <a:off x="0" y="4135902"/>
            <a:ext cx="3305908" cy="13364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পঁহুছিনু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161FC1-B6D6-4B2E-92FC-20CBD22C130A}"/>
              </a:ext>
            </a:extLst>
          </p:cNvPr>
          <p:cNvSpPr/>
          <p:nvPr/>
        </p:nvSpPr>
        <p:spPr>
          <a:xfrm>
            <a:off x="0" y="5528603"/>
            <a:ext cx="3305908" cy="122388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লভিল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6DF560-2E5F-448B-B029-BAAAAB28168B}"/>
              </a:ext>
            </a:extLst>
          </p:cNvPr>
          <p:cNvSpPr/>
          <p:nvPr/>
        </p:nvSpPr>
        <p:spPr>
          <a:xfrm>
            <a:off x="6217920" y="5514535"/>
            <a:ext cx="5974080" cy="134346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 করল, পেল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DA5E7D-B4BE-4316-8055-4C17910838F2}"/>
              </a:ext>
            </a:extLst>
          </p:cNvPr>
          <p:cNvSpPr/>
          <p:nvPr/>
        </p:nvSpPr>
        <p:spPr>
          <a:xfrm>
            <a:off x="6161648" y="3988191"/>
            <a:ext cx="6030351" cy="148414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পৌঁছে গেলাম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78CFF3-41A4-4540-A00A-BDA48EC16B1E}"/>
              </a:ext>
            </a:extLst>
          </p:cNvPr>
          <p:cNvSpPr/>
          <p:nvPr/>
        </p:nvSpPr>
        <p:spPr>
          <a:xfrm>
            <a:off x="6133514" y="2419643"/>
            <a:ext cx="6058486" cy="152634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পিপাসা বা তৃষায় কাতর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8EB3F3-DB09-4861-9F25-42417212227C}"/>
              </a:ext>
            </a:extLst>
          </p:cNvPr>
          <p:cNvSpPr/>
          <p:nvPr/>
        </p:nvSpPr>
        <p:spPr>
          <a:xfrm>
            <a:off x="6161649" y="1252026"/>
            <a:ext cx="6030350" cy="116761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শস্য রাখার মরাই বা আড়ত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646A066-8381-449B-920C-8EC3DAF3B4CA}"/>
              </a:ext>
            </a:extLst>
          </p:cNvPr>
          <p:cNvSpPr/>
          <p:nvPr/>
        </p:nvSpPr>
        <p:spPr>
          <a:xfrm>
            <a:off x="3854549" y="1434904"/>
            <a:ext cx="1336430" cy="1083213"/>
          </a:xfrm>
          <a:prstGeom prst="rightArrow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6CF9496-3F80-47FD-9A27-06770ADAEBC7}"/>
              </a:ext>
            </a:extLst>
          </p:cNvPr>
          <p:cNvSpPr/>
          <p:nvPr/>
        </p:nvSpPr>
        <p:spPr>
          <a:xfrm>
            <a:off x="4079632" y="2743200"/>
            <a:ext cx="1336430" cy="1083213"/>
          </a:xfrm>
          <a:prstGeom prst="rightArrow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5C0947C-4E97-4046-890A-1BED10D06644}"/>
              </a:ext>
            </a:extLst>
          </p:cNvPr>
          <p:cNvSpPr/>
          <p:nvPr/>
        </p:nvSpPr>
        <p:spPr>
          <a:xfrm>
            <a:off x="4079632" y="4234375"/>
            <a:ext cx="1336430" cy="1083213"/>
          </a:xfrm>
          <a:prstGeom prst="rightArrow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6B1A3B0-C1D8-4AFA-ADE2-4EB35A0A1C50}"/>
              </a:ext>
            </a:extLst>
          </p:cNvPr>
          <p:cNvSpPr/>
          <p:nvPr/>
        </p:nvSpPr>
        <p:spPr>
          <a:xfrm>
            <a:off x="4079632" y="5598941"/>
            <a:ext cx="1336430" cy="1083213"/>
          </a:xfrm>
          <a:prstGeom prst="rightArrow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5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4D472B-3F57-4C99-8020-9E57DC0903F7}"/>
              </a:ext>
            </a:extLst>
          </p:cNvPr>
          <p:cNvSpPr txBox="1"/>
          <p:nvPr/>
        </p:nvSpPr>
        <p:spPr>
          <a:xfrm flipH="1">
            <a:off x="0" y="0"/>
            <a:ext cx="12192000" cy="255454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কবিতার কিছু অংশ জেনে নিই </a:t>
            </a:r>
            <a:endParaRPr lang="en-US" sz="8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C2CA42-25A1-476D-B615-8F0872B9EE8D}"/>
              </a:ext>
            </a:extLst>
          </p:cNvPr>
          <p:cNvSpPr txBox="1"/>
          <p:nvPr/>
        </p:nvSpPr>
        <p:spPr>
          <a:xfrm flipH="1">
            <a:off x="0" y="2664385"/>
            <a:ext cx="12192000" cy="378565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ওরে,শত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তোরে,নিলাজ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কুলটা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pPr algn="ctr"/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যখনি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যাহার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তখনি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তাহার,এই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যবে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দরিদ্রমাতা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আঁচল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ভরিয়া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রাখিতে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ধরিয়া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73158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634</Words>
  <Application>Microsoft Office PowerPoint</Application>
  <PresentationFormat>Widescreen</PresentationFormat>
  <Paragraphs>88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33</cp:revision>
  <dcterms:created xsi:type="dcterms:W3CDTF">2021-07-08T07:29:26Z</dcterms:created>
  <dcterms:modified xsi:type="dcterms:W3CDTF">2022-01-02T15:12:14Z</dcterms:modified>
</cp:coreProperties>
</file>