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302" r:id="rId4"/>
    <p:sldId id="305" r:id="rId5"/>
    <p:sldId id="294" r:id="rId6"/>
    <p:sldId id="303" r:id="rId7"/>
    <p:sldId id="306" r:id="rId8"/>
    <p:sldId id="308" r:id="rId9"/>
    <p:sldId id="309" r:id="rId10"/>
    <p:sldId id="311" r:id="rId11"/>
    <p:sldId id="320" r:id="rId12"/>
    <p:sldId id="321" r:id="rId13"/>
    <p:sldId id="307" r:id="rId14"/>
    <p:sldId id="322" r:id="rId15"/>
    <p:sldId id="323" r:id="rId16"/>
    <p:sldId id="310" r:id="rId17"/>
    <p:sldId id="319" r:id="rId18"/>
    <p:sldId id="312" r:id="rId19"/>
    <p:sldId id="318" r:id="rId20"/>
    <p:sldId id="313" r:id="rId21"/>
    <p:sldId id="314" r:id="rId22"/>
    <p:sldId id="315" r:id="rId23"/>
    <p:sldId id="325" r:id="rId24"/>
    <p:sldId id="324" r:id="rId25"/>
    <p:sldId id="329" r:id="rId26"/>
    <p:sldId id="328" r:id="rId27"/>
    <p:sldId id="327" r:id="rId28"/>
    <p:sldId id="335" r:id="rId29"/>
    <p:sldId id="316" r:id="rId30"/>
    <p:sldId id="334" r:id="rId31"/>
    <p:sldId id="330" r:id="rId32"/>
    <p:sldId id="326"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33CC33"/>
    <a:srgbClr val="FF0000"/>
    <a:srgbClr val="9DE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8C69-A682-4F81-92CD-B72EDC06883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C1F2FC-A8D4-4D97-A25C-F4EBEC4F9B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44368C-9EC9-47E9-90CD-E7E39A9E1FE6}"/>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5" name="Footer Placeholder 4">
            <a:extLst>
              <a:ext uri="{FF2B5EF4-FFF2-40B4-BE49-F238E27FC236}">
                <a16:creationId xmlns:a16="http://schemas.microsoft.com/office/drawing/2014/main" id="{ADA0176A-8070-4CD1-85AE-9E6361B2803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9EFF1A-C9A8-40BB-9199-94F212961F62}"/>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171804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B755-7D98-47A7-9638-CAC04E591E3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929E36-32F3-4508-840F-308CE432AE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EF6F08-B5FB-4A7F-AA90-3A7358E80A7B}"/>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5" name="Footer Placeholder 4">
            <a:extLst>
              <a:ext uri="{FF2B5EF4-FFF2-40B4-BE49-F238E27FC236}">
                <a16:creationId xmlns:a16="http://schemas.microsoft.com/office/drawing/2014/main" id="{468C6234-63C8-405E-9FF3-B3ABE39A4A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A0AAB8D-69D9-46D6-A4EF-5D559B037B6E}"/>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394494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858CF4-CA7A-4E9E-A4FD-69BF62B335D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454D8A-6215-46F8-88E3-E9C3720EB4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24199-5956-4CEF-83B8-E02CCACF636D}"/>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5" name="Footer Placeholder 4">
            <a:extLst>
              <a:ext uri="{FF2B5EF4-FFF2-40B4-BE49-F238E27FC236}">
                <a16:creationId xmlns:a16="http://schemas.microsoft.com/office/drawing/2014/main" id="{114986AA-B8D0-487E-8AFF-2058D2D98C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5C653C0-E09F-4BE6-8CC7-91C70EAF1A57}"/>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214183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92A7-8428-49C8-BCDE-0CED234BB2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04323-DE6E-4DF5-8C66-B2BDA3740F7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1F1777-AF07-4DB1-B286-ACDB086FF764}"/>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5" name="Footer Placeholder 4">
            <a:extLst>
              <a:ext uri="{FF2B5EF4-FFF2-40B4-BE49-F238E27FC236}">
                <a16:creationId xmlns:a16="http://schemas.microsoft.com/office/drawing/2014/main" id="{6E4CCA7D-F2AD-4B8F-B64A-56342762D0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B62C4BD-ADA9-4185-B20F-1848DD4DF848}"/>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49179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8FBD-A3C8-4C91-812C-6BA9ADD2F85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F77B3F-6226-4DED-9813-1C0C7FFCB2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1D5D75-D618-49C7-8EB9-9EDCAF2F3663}"/>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5" name="Footer Placeholder 4">
            <a:extLst>
              <a:ext uri="{FF2B5EF4-FFF2-40B4-BE49-F238E27FC236}">
                <a16:creationId xmlns:a16="http://schemas.microsoft.com/office/drawing/2014/main" id="{5A40405F-A94F-4B01-B27D-1324DCB1503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F977143-67B7-4F75-8ADB-A4F8EF0EC1DE}"/>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315236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CE3F-72CC-481C-A0FF-4672B3DDA7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512B5E-6FDE-44FD-AA34-E6A1FDF8BC8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A4B9B8-7870-4E1F-B956-A63CDA7BE8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77168F-B00A-475D-A12B-87FE3208F601}"/>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6" name="Footer Placeholder 5">
            <a:extLst>
              <a:ext uri="{FF2B5EF4-FFF2-40B4-BE49-F238E27FC236}">
                <a16:creationId xmlns:a16="http://schemas.microsoft.com/office/drawing/2014/main" id="{6FD30925-3ADB-4DEB-A3E8-113678AB84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876B759-673D-4621-A018-846665027233}"/>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389962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FE5B-EFED-47AF-BD77-CC419D5903E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312F9B-39BD-42C2-BFA7-0C8F585821A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C7D6BE-C94E-460F-B29F-58E65F4F2CC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A3E9CB-31FA-4AEA-89DA-DBDDAB2C7F4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9DC828-AFD1-4A33-A7A1-FE42ADAAC7C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808BC7-F3AF-4757-9AB4-A262DB4DC2ED}"/>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8" name="Footer Placeholder 7">
            <a:extLst>
              <a:ext uri="{FF2B5EF4-FFF2-40B4-BE49-F238E27FC236}">
                <a16:creationId xmlns:a16="http://schemas.microsoft.com/office/drawing/2014/main" id="{203C58A8-D750-4A59-B453-8577B0A811E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BD6C00B-A294-40D3-B1A9-E22E70A2695C}"/>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278682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F801-7386-446D-8567-61A4DD194C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DE439B-0633-4249-888E-0A9A222DC4BE}"/>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4" name="Footer Placeholder 3">
            <a:extLst>
              <a:ext uri="{FF2B5EF4-FFF2-40B4-BE49-F238E27FC236}">
                <a16:creationId xmlns:a16="http://schemas.microsoft.com/office/drawing/2014/main" id="{89954DFE-AD8B-4EF1-953A-F07ADEB49E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84056CBA-E1E1-403D-8E23-8CEC75E20575}"/>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134020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215DA-A4FE-4FCB-976A-1F7C1AB4E679}"/>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3" name="Footer Placeholder 2">
            <a:extLst>
              <a:ext uri="{FF2B5EF4-FFF2-40B4-BE49-F238E27FC236}">
                <a16:creationId xmlns:a16="http://schemas.microsoft.com/office/drawing/2014/main" id="{6905193E-C13B-420A-96B2-EDF9DBC8C3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AE991BA-503F-4674-8FF3-026165372D72}"/>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76446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489C-A16C-429C-9F34-BA46BF4214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B39F10-F00C-48C3-90BB-6BF59CB5B7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A284C6-0301-41B5-A3E5-8538D9D36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8D44C-203E-42BF-A4E5-D52D10BC5443}"/>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6" name="Footer Placeholder 5">
            <a:extLst>
              <a:ext uri="{FF2B5EF4-FFF2-40B4-BE49-F238E27FC236}">
                <a16:creationId xmlns:a16="http://schemas.microsoft.com/office/drawing/2014/main" id="{A5AF8D59-77AD-4ECF-B6EE-00B225B39F0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934689-E4B2-4DE9-A9AF-47B96953059A}"/>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376767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EB5B-A6D6-48C5-A88E-761E37B10BE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B2CDE3-6D6B-4B4E-AB0D-CAC46584483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323CCC-80AA-40CA-8222-7AF6C839E5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EBB141-0272-4E9F-9C4C-E570DF228CDC}"/>
              </a:ext>
            </a:extLst>
          </p:cNvPr>
          <p:cNvSpPr>
            <a:spLocks noGrp="1"/>
          </p:cNvSpPr>
          <p:nvPr>
            <p:ph type="dt" sz="half" idx="10"/>
          </p:nvPr>
        </p:nvSpPr>
        <p:spPr>
          <a:xfrm>
            <a:off x="838200" y="6356350"/>
            <a:ext cx="2743200" cy="365125"/>
          </a:xfrm>
          <a:prstGeom prst="rect">
            <a:avLst/>
          </a:prstGeom>
        </p:spPr>
        <p:txBody>
          <a:bodyPr/>
          <a:lstStyle/>
          <a:p>
            <a:fld id="{E1A8C8B7-763F-40AE-8C03-4331A7D82955}" type="datetimeFigureOut">
              <a:rPr lang="en-GB" smtClean="0"/>
              <a:t>02/01/2022</a:t>
            </a:fld>
            <a:endParaRPr lang="en-GB"/>
          </a:p>
        </p:txBody>
      </p:sp>
      <p:sp>
        <p:nvSpPr>
          <p:cNvPr id="6" name="Footer Placeholder 5">
            <a:extLst>
              <a:ext uri="{FF2B5EF4-FFF2-40B4-BE49-F238E27FC236}">
                <a16:creationId xmlns:a16="http://schemas.microsoft.com/office/drawing/2014/main" id="{A4C384D9-AD0E-4D60-85B7-8353DE101A0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1F4983E-8D19-455D-98FA-8D6FB621E8FC}"/>
              </a:ext>
            </a:extLst>
          </p:cNvPr>
          <p:cNvSpPr>
            <a:spLocks noGrp="1"/>
          </p:cNvSpPr>
          <p:nvPr>
            <p:ph type="sldNum" sz="quarter" idx="12"/>
          </p:nvPr>
        </p:nvSpPr>
        <p:spPr>
          <a:xfrm>
            <a:off x="8610600" y="6356350"/>
            <a:ext cx="2743200" cy="365125"/>
          </a:xfrm>
          <a:prstGeom prst="rect">
            <a:avLst/>
          </a:prstGeom>
        </p:spPr>
        <p:txBody>
          <a:bodyPr/>
          <a:lstStyle/>
          <a:p>
            <a:fld id="{DA4247EC-E256-4291-8138-6F749F4E5E3A}" type="slidenum">
              <a:rPr lang="en-GB" smtClean="0"/>
              <a:t>‹#›</a:t>
            </a:fld>
            <a:endParaRPr lang="en-GB"/>
          </a:p>
        </p:txBody>
      </p:sp>
    </p:spTree>
    <p:extLst>
      <p:ext uri="{BB962C8B-B14F-4D97-AF65-F5344CB8AC3E}">
        <p14:creationId xmlns:p14="http://schemas.microsoft.com/office/powerpoint/2010/main" val="122051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BE0E01-9014-4D20-AB8C-8C52DF1D3E9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4" y="72735"/>
            <a:ext cx="12191999" cy="6988629"/>
          </a:xfrm>
          <a:prstGeom prst="rect">
            <a:avLst/>
          </a:prstGeom>
        </p:spPr>
      </p:pic>
      <p:sp>
        <p:nvSpPr>
          <p:cNvPr id="12" name="Frame 11">
            <a:extLst>
              <a:ext uri="{FF2B5EF4-FFF2-40B4-BE49-F238E27FC236}">
                <a16:creationId xmlns:a16="http://schemas.microsoft.com/office/drawing/2014/main" id="{BF35CDE6-B065-42AE-8D73-DF8B9ED0D035}"/>
              </a:ext>
            </a:extLst>
          </p:cNvPr>
          <p:cNvSpPr/>
          <p:nvPr userDrawn="1"/>
        </p:nvSpPr>
        <p:spPr>
          <a:xfrm>
            <a:off x="1" y="-76201"/>
            <a:ext cx="12191999" cy="7141029"/>
          </a:xfrm>
          <a:prstGeom prst="frame">
            <a:avLst>
              <a:gd name="adj1" fmla="val 202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FADA8F0C-D4B1-4ABF-81E2-79533762329C}"/>
              </a:ext>
            </a:extLst>
          </p:cNvPr>
          <p:cNvSpPr txBox="1"/>
          <p:nvPr userDrawn="1"/>
        </p:nvSpPr>
        <p:spPr>
          <a:xfrm>
            <a:off x="1858486" y="6832683"/>
            <a:ext cx="8752114" cy="253916"/>
          </a:xfrm>
          <a:prstGeom prst="rect">
            <a:avLst/>
          </a:prstGeom>
          <a:noFill/>
        </p:spPr>
        <p:txBody>
          <a:bodyPr wrap="square" rtlCol="0">
            <a:spAutoFit/>
          </a:bodyPr>
          <a:lstStyle/>
          <a:p>
            <a:pPr lvl="0">
              <a:defRPr/>
            </a:pPr>
            <a:r>
              <a:rPr lang="en-US" sz="1050" b="1" kern="0" dirty="0">
                <a:solidFill>
                  <a:srgbClr val="7030A0"/>
                </a:solidFill>
                <a:latin typeface="Times New Roman" pitchFamily="18" charset="0"/>
                <a:cs typeface="Times New Roman" pitchFamily="18" charset="0"/>
              </a:rPr>
              <a:t>Manik Chandra Majumder , </a:t>
            </a:r>
            <a:r>
              <a:rPr lang="en-US" sz="1050" kern="0" dirty="0">
                <a:solidFill>
                  <a:srgbClr val="7030A0"/>
                </a:solidFill>
                <a:latin typeface="Times New Roman" pitchFamily="18" charset="0"/>
                <a:cs typeface="Times New Roman" pitchFamily="18" charset="0"/>
              </a:rPr>
              <a:t>Senior Teacher ,  Gazirhat High School , Senbag , Noakhali.  Mobile No: 01717155169 ,  Email: manikmajumder01@gmail.com</a:t>
            </a:r>
          </a:p>
        </p:txBody>
      </p:sp>
      <p:pic>
        <p:nvPicPr>
          <p:cNvPr id="15" name="Picture 14">
            <a:extLst>
              <a:ext uri="{FF2B5EF4-FFF2-40B4-BE49-F238E27FC236}">
                <a16:creationId xmlns:a16="http://schemas.microsoft.com/office/drawing/2014/main" id="{6727F7DC-6B9B-421B-94D1-2A9DDE463EF0}"/>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911507" y="-57687"/>
            <a:ext cx="270038" cy="253916"/>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EBD247CF-2C82-4E75-A75E-9290ACC0C8A1}"/>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0" y="6829094"/>
            <a:ext cx="270038" cy="253916"/>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19372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D87F1-71AF-458A-9414-04C013E93A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36098" y="129952"/>
            <a:ext cx="11282289" cy="1079870"/>
          </a:xfrm>
          <a:custGeom>
            <a:avLst/>
            <a:gdLst>
              <a:gd name="connsiteX0" fmla="*/ 6069537 w 10044334"/>
              <a:gd name="connsiteY0" fmla="*/ 914401 h 933854"/>
              <a:gd name="connsiteX1" fmla="*/ 6113955 w 10044334"/>
              <a:gd name="connsiteY1" fmla="*/ 914401 h 933854"/>
              <a:gd name="connsiteX2" fmla="*/ 6098142 w 10044334"/>
              <a:gd name="connsiteY2" fmla="*/ 917111 h 933854"/>
              <a:gd name="connsiteX3" fmla="*/ 1 w 10044334"/>
              <a:gd name="connsiteY3" fmla="*/ 914401 h 933854"/>
              <a:gd name="connsiteX4" fmla="*/ 5981951 w 10044334"/>
              <a:gd name="connsiteY4" fmla="*/ 914401 h 933854"/>
              <a:gd name="connsiteX5" fmla="*/ 6020659 w 10044334"/>
              <a:gd name="connsiteY5" fmla="*/ 927808 h 933854"/>
              <a:gd name="connsiteX6" fmla="*/ 6086980 w 10044334"/>
              <a:gd name="connsiteY6" fmla="*/ 933854 h 933854"/>
              <a:gd name="connsiteX7" fmla="*/ 1 w 10044334"/>
              <a:gd name="connsiteY7" fmla="*/ 933854 h 933854"/>
              <a:gd name="connsiteX8" fmla="*/ 8838142 w 10044334"/>
              <a:gd name="connsiteY8" fmla="*/ 607548 h 933854"/>
              <a:gd name="connsiteX9" fmla="*/ 8816934 w 10044334"/>
              <a:gd name="connsiteY9" fmla="*/ 614990 h 933854"/>
              <a:gd name="connsiteX10" fmla="*/ 8810609 w 10044334"/>
              <a:gd name="connsiteY10" fmla="*/ 639546 h 933854"/>
              <a:gd name="connsiteX11" fmla="*/ 8810609 w 10044334"/>
              <a:gd name="connsiteY11" fmla="*/ 708379 h 933854"/>
              <a:gd name="connsiteX12" fmla="*/ 8833305 w 10044334"/>
              <a:gd name="connsiteY12" fmla="*/ 739633 h 933854"/>
              <a:gd name="connsiteX13" fmla="*/ 8875349 w 10044334"/>
              <a:gd name="connsiteY13" fmla="*/ 723634 h 933854"/>
              <a:gd name="connsiteX14" fmla="*/ 8875349 w 10044334"/>
              <a:gd name="connsiteY14" fmla="*/ 616850 h 933854"/>
              <a:gd name="connsiteX15" fmla="*/ 8838142 w 10044334"/>
              <a:gd name="connsiteY15" fmla="*/ 607548 h 933854"/>
              <a:gd name="connsiteX16" fmla="*/ 6108188 w 10044334"/>
              <a:gd name="connsiteY16" fmla="*/ 459836 h 933854"/>
              <a:gd name="connsiteX17" fmla="*/ 6075446 w 10044334"/>
              <a:gd name="connsiteY17" fmla="*/ 494811 h 933854"/>
              <a:gd name="connsiteX18" fmla="*/ 6075446 w 10044334"/>
              <a:gd name="connsiteY18" fmla="*/ 619083 h 933854"/>
              <a:gd name="connsiteX19" fmla="*/ 6106700 w 10044334"/>
              <a:gd name="connsiteY19" fmla="*/ 656290 h 933854"/>
              <a:gd name="connsiteX20" fmla="*/ 6136465 w 10044334"/>
              <a:gd name="connsiteY20" fmla="*/ 619083 h 933854"/>
              <a:gd name="connsiteX21" fmla="*/ 6136465 w 10044334"/>
              <a:gd name="connsiteY21" fmla="*/ 494811 h 933854"/>
              <a:gd name="connsiteX22" fmla="*/ 6108188 w 10044334"/>
              <a:gd name="connsiteY22" fmla="*/ 459836 h 933854"/>
              <a:gd name="connsiteX23" fmla="*/ 3390289 w 10044334"/>
              <a:gd name="connsiteY23" fmla="*/ 459836 h 933854"/>
              <a:gd name="connsiteX24" fmla="*/ 3353454 w 10044334"/>
              <a:gd name="connsiteY24" fmla="*/ 500392 h 933854"/>
              <a:gd name="connsiteX25" fmla="*/ 3353454 w 10044334"/>
              <a:gd name="connsiteY25" fmla="*/ 588573 h 933854"/>
              <a:gd name="connsiteX26" fmla="*/ 3423775 w 10044334"/>
              <a:gd name="connsiteY26" fmla="*/ 588573 h 933854"/>
              <a:gd name="connsiteX27" fmla="*/ 3423775 w 10044334"/>
              <a:gd name="connsiteY27" fmla="*/ 500392 h 933854"/>
              <a:gd name="connsiteX28" fmla="*/ 3390289 w 10044334"/>
              <a:gd name="connsiteY28" fmla="*/ 459836 h 933854"/>
              <a:gd name="connsiteX29" fmla="*/ 1151914 w 10044334"/>
              <a:gd name="connsiteY29" fmla="*/ 459836 h 933854"/>
              <a:gd name="connsiteX30" fmla="*/ 1115079 w 10044334"/>
              <a:gd name="connsiteY30" fmla="*/ 500392 h 933854"/>
              <a:gd name="connsiteX31" fmla="*/ 1115079 w 10044334"/>
              <a:gd name="connsiteY31" fmla="*/ 588573 h 933854"/>
              <a:gd name="connsiteX32" fmla="*/ 1185400 w 10044334"/>
              <a:gd name="connsiteY32" fmla="*/ 588573 h 933854"/>
              <a:gd name="connsiteX33" fmla="*/ 1185400 w 10044334"/>
              <a:gd name="connsiteY33" fmla="*/ 500392 h 933854"/>
              <a:gd name="connsiteX34" fmla="*/ 1151914 w 10044334"/>
              <a:gd name="connsiteY34" fmla="*/ 459836 h 933854"/>
              <a:gd name="connsiteX35" fmla="*/ 4350454 w 10044334"/>
              <a:gd name="connsiteY35" fmla="*/ 459092 h 933854"/>
              <a:gd name="connsiteX36" fmla="*/ 4323293 w 10044334"/>
              <a:gd name="connsiteY36" fmla="*/ 470440 h 933854"/>
              <a:gd name="connsiteX37" fmla="*/ 4315479 w 10044334"/>
              <a:gd name="connsiteY37" fmla="*/ 509322 h 933854"/>
              <a:gd name="connsiteX38" fmla="*/ 4315479 w 10044334"/>
              <a:gd name="connsiteY38" fmla="*/ 707635 h 933854"/>
              <a:gd name="connsiteX39" fmla="*/ 4322735 w 10044334"/>
              <a:gd name="connsiteY39" fmla="*/ 744284 h 933854"/>
              <a:gd name="connsiteX40" fmla="*/ 4347477 w 10044334"/>
              <a:gd name="connsiteY40" fmla="*/ 754888 h 933854"/>
              <a:gd name="connsiteX41" fmla="*/ 4376685 w 10044334"/>
              <a:gd name="connsiteY41" fmla="*/ 744098 h 933854"/>
              <a:gd name="connsiteX42" fmla="*/ 4385057 w 10044334"/>
              <a:gd name="connsiteY42" fmla="*/ 707635 h 933854"/>
              <a:gd name="connsiteX43" fmla="*/ 4385057 w 10044334"/>
              <a:gd name="connsiteY43" fmla="*/ 506345 h 933854"/>
              <a:gd name="connsiteX44" fmla="*/ 4377615 w 10044334"/>
              <a:gd name="connsiteY44" fmla="*/ 469324 h 933854"/>
              <a:gd name="connsiteX45" fmla="*/ 4350454 w 10044334"/>
              <a:gd name="connsiteY45" fmla="*/ 459092 h 933854"/>
              <a:gd name="connsiteX46" fmla="*/ 2197804 w 10044334"/>
              <a:gd name="connsiteY46" fmla="*/ 459092 h 933854"/>
              <a:gd name="connsiteX47" fmla="*/ 2170643 w 10044334"/>
              <a:gd name="connsiteY47" fmla="*/ 470440 h 933854"/>
              <a:gd name="connsiteX48" fmla="*/ 2162829 w 10044334"/>
              <a:gd name="connsiteY48" fmla="*/ 509322 h 933854"/>
              <a:gd name="connsiteX49" fmla="*/ 2162829 w 10044334"/>
              <a:gd name="connsiteY49" fmla="*/ 707635 h 933854"/>
              <a:gd name="connsiteX50" fmla="*/ 2170085 w 10044334"/>
              <a:gd name="connsiteY50" fmla="*/ 744284 h 933854"/>
              <a:gd name="connsiteX51" fmla="*/ 2194827 w 10044334"/>
              <a:gd name="connsiteY51" fmla="*/ 754888 h 933854"/>
              <a:gd name="connsiteX52" fmla="*/ 2224035 w 10044334"/>
              <a:gd name="connsiteY52" fmla="*/ 744098 h 933854"/>
              <a:gd name="connsiteX53" fmla="*/ 2232406 w 10044334"/>
              <a:gd name="connsiteY53" fmla="*/ 707635 h 933854"/>
              <a:gd name="connsiteX54" fmla="*/ 2232406 w 10044334"/>
              <a:gd name="connsiteY54" fmla="*/ 506345 h 933854"/>
              <a:gd name="connsiteX55" fmla="*/ 2224965 w 10044334"/>
              <a:gd name="connsiteY55" fmla="*/ 469324 h 933854"/>
              <a:gd name="connsiteX56" fmla="*/ 2197804 w 10044334"/>
              <a:gd name="connsiteY56" fmla="*/ 459092 h 933854"/>
              <a:gd name="connsiteX57" fmla="*/ 8828840 w 10044334"/>
              <a:gd name="connsiteY57" fmla="*/ 445326 h 933854"/>
              <a:gd name="connsiteX58" fmla="*/ 8942322 w 10044334"/>
              <a:gd name="connsiteY58" fmla="*/ 454999 h 933854"/>
              <a:gd name="connsiteX59" fmla="*/ 9007434 w 10044334"/>
              <a:gd name="connsiteY59" fmla="*/ 479370 h 933854"/>
              <a:gd name="connsiteX60" fmla="*/ 9036083 w 10044334"/>
              <a:gd name="connsiteY60" fmla="*/ 510252 h 933854"/>
              <a:gd name="connsiteX61" fmla="*/ 9043897 w 10044334"/>
              <a:gd name="connsiteY61" fmla="*/ 560295 h 933854"/>
              <a:gd name="connsiteX62" fmla="*/ 9043897 w 10044334"/>
              <a:gd name="connsiteY62" fmla="*/ 700566 h 933854"/>
              <a:gd name="connsiteX63" fmla="*/ 9044827 w 10044334"/>
              <a:gd name="connsiteY63" fmla="*/ 715821 h 933854"/>
              <a:gd name="connsiteX64" fmla="*/ 9049850 w 10044334"/>
              <a:gd name="connsiteY64" fmla="*/ 719542 h 933854"/>
              <a:gd name="connsiteX65" fmla="*/ 9072174 w 10044334"/>
              <a:gd name="connsiteY65" fmla="*/ 693869 h 933854"/>
              <a:gd name="connsiteX66" fmla="*/ 9085569 w 10044334"/>
              <a:gd name="connsiteY66" fmla="*/ 700566 h 933854"/>
              <a:gd name="connsiteX67" fmla="*/ 8961669 w 10044334"/>
              <a:gd name="connsiteY67" fmla="*/ 770143 h 933854"/>
              <a:gd name="connsiteX68" fmla="*/ 8879070 w 10044334"/>
              <a:gd name="connsiteY68" fmla="*/ 737401 h 933854"/>
              <a:gd name="connsiteX69" fmla="*/ 8774890 w 10044334"/>
              <a:gd name="connsiteY69" fmla="*/ 770143 h 933854"/>
              <a:gd name="connsiteX70" fmla="*/ 8685779 w 10044334"/>
              <a:gd name="connsiteY70" fmla="*/ 744656 h 933854"/>
              <a:gd name="connsiteX71" fmla="*/ 8650619 w 10044334"/>
              <a:gd name="connsiteY71" fmla="*/ 680846 h 933854"/>
              <a:gd name="connsiteX72" fmla="*/ 8687454 w 10044334"/>
              <a:gd name="connsiteY72" fmla="*/ 612571 h 933854"/>
              <a:gd name="connsiteX73" fmla="*/ 8788657 w 10044334"/>
              <a:gd name="connsiteY73" fmla="*/ 587829 h 933854"/>
              <a:gd name="connsiteX74" fmla="*/ 8875349 w 10044334"/>
              <a:gd name="connsiteY74" fmla="*/ 600107 h 933854"/>
              <a:gd name="connsiteX75" fmla="*/ 8875349 w 10044334"/>
              <a:gd name="connsiteY75" fmla="*/ 526065 h 933854"/>
              <a:gd name="connsiteX76" fmla="*/ 8867908 w 10044334"/>
              <a:gd name="connsiteY76" fmla="*/ 484951 h 933854"/>
              <a:gd name="connsiteX77" fmla="*/ 8845211 w 10044334"/>
              <a:gd name="connsiteY77" fmla="*/ 468394 h 933854"/>
              <a:gd name="connsiteX78" fmla="*/ 8811353 w 10044334"/>
              <a:gd name="connsiteY78" fmla="*/ 462813 h 933854"/>
              <a:gd name="connsiteX79" fmla="*/ 8776378 w 10044334"/>
              <a:gd name="connsiteY79" fmla="*/ 468394 h 933854"/>
              <a:gd name="connsiteX80" fmla="*/ 8816562 w 10044334"/>
              <a:gd name="connsiteY80" fmla="*/ 521600 h 933854"/>
              <a:gd name="connsiteX81" fmla="*/ 8800191 w 10044334"/>
              <a:gd name="connsiteY81" fmla="*/ 565504 h 933854"/>
              <a:gd name="connsiteX82" fmla="*/ 8756659 w 10044334"/>
              <a:gd name="connsiteY82" fmla="*/ 581876 h 933854"/>
              <a:gd name="connsiteX83" fmla="*/ 8710336 w 10044334"/>
              <a:gd name="connsiteY83" fmla="*/ 565132 h 933854"/>
              <a:gd name="connsiteX84" fmla="*/ 8692663 w 10044334"/>
              <a:gd name="connsiteY84" fmla="*/ 521600 h 933854"/>
              <a:gd name="connsiteX85" fmla="*/ 8728195 w 10044334"/>
              <a:gd name="connsiteY85" fmla="*/ 465231 h 933854"/>
              <a:gd name="connsiteX86" fmla="*/ 8828840 w 10044334"/>
              <a:gd name="connsiteY86" fmla="*/ 445326 h 933854"/>
              <a:gd name="connsiteX87" fmla="*/ 8218198 w 10044334"/>
              <a:gd name="connsiteY87" fmla="*/ 445326 h 933854"/>
              <a:gd name="connsiteX88" fmla="*/ 8312890 w 10044334"/>
              <a:gd name="connsiteY88" fmla="*/ 468766 h 933854"/>
              <a:gd name="connsiteX89" fmla="*/ 8346935 w 10044334"/>
              <a:gd name="connsiteY89" fmla="*/ 533134 h 933854"/>
              <a:gd name="connsiteX90" fmla="*/ 8330192 w 10044334"/>
              <a:gd name="connsiteY90" fmla="*/ 575736 h 933854"/>
              <a:gd name="connsiteX91" fmla="*/ 8286660 w 10044334"/>
              <a:gd name="connsiteY91" fmla="*/ 592293 h 933854"/>
              <a:gd name="connsiteX92" fmla="*/ 8242383 w 10044334"/>
              <a:gd name="connsiteY92" fmla="*/ 576294 h 933854"/>
              <a:gd name="connsiteX93" fmla="*/ 8224896 w 10044334"/>
              <a:gd name="connsiteY93" fmla="*/ 535367 h 933854"/>
              <a:gd name="connsiteX94" fmla="*/ 8240150 w 10044334"/>
              <a:gd name="connsiteY94" fmla="*/ 493695 h 933854"/>
              <a:gd name="connsiteX95" fmla="*/ 8276986 w 10044334"/>
              <a:gd name="connsiteY95" fmla="*/ 476580 h 933854"/>
              <a:gd name="connsiteX96" fmla="*/ 8295961 w 10044334"/>
              <a:gd name="connsiteY96" fmla="*/ 478812 h 933854"/>
              <a:gd name="connsiteX97" fmla="*/ 8297450 w 10044334"/>
              <a:gd name="connsiteY97" fmla="*/ 477324 h 933854"/>
              <a:gd name="connsiteX98" fmla="*/ 8234198 w 10044334"/>
              <a:gd name="connsiteY98" fmla="*/ 461325 h 933854"/>
              <a:gd name="connsiteX99" fmla="*/ 8201642 w 10044334"/>
              <a:gd name="connsiteY99" fmla="*/ 470999 h 933854"/>
              <a:gd name="connsiteX100" fmla="*/ 8192898 w 10044334"/>
              <a:gd name="connsiteY100" fmla="*/ 506345 h 933854"/>
              <a:gd name="connsiteX101" fmla="*/ 8192898 w 10044334"/>
              <a:gd name="connsiteY101" fmla="*/ 688288 h 933854"/>
              <a:gd name="connsiteX102" fmla="*/ 8201828 w 10044334"/>
              <a:gd name="connsiteY102" fmla="*/ 735913 h 933854"/>
              <a:gd name="connsiteX103" fmla="*/ 8237918 w 10044334"/>
              <a:gd name="connsiteY103" fmla="*/ 748563 h 933854"/>
              <a:gd name="connsiteX104" fmla="*/ 8290938 w 10044334"/>
              <a:gd name="connsiteY104" fmla="*/ 732750 h 933854"/>
              <a:gd name="connsiteX105" fmla="*/ 8338750 w 10044334"/>
              <a:gd name="connsiteY105" fmla="*/ 688288 h 933854"/>
              <a:gd name="connsiteX106" fmla="*/ 8352144 w 10044334"/>
              <a:gd name="connsiteY106" fmla="*/ 696845 h 933854"/>
              <a:gd name="connsiteX107" fmla="*/ 8290194 w 10044334"/>
              <a:gd name="connsiteY107" fmla="*/ 752842 h 933854"/>
              <a:gd name="connsiteX108" fmla="*/ 8205176 w 10044334"/>
              <a:gd name="connsiteY108" fmla="*/ 770143 h 933854"/>
              <a:gd name="connsiteX109" fmla="*/ 8065464 w 10044334"/>
              <a:gd name="connsiteY109" fmla="*/ 726611 h 933854"/>
              <a:gd name="connsiteX110" fmla="*/ 8013188 w 10044334"/>
              <a:gd name="connsiteY110" fmla="*/ 611641 h 933854"/>
              <a:gd name="connsiteX111" fmla="*/ 8071044 w 10044334"/>
              <a:gd name="connsiteY111" fmla="*/ 492393 h 933854"/>
              <a:gd name="connsiteX112" fmla="*/ 8218198 w 10044334"/>
              <a:gd name="connsiteY112" fmla="*/ 445326 h 933854"/>
              <a:gd name="connsiteX113" fmla="*/ 4350454 w 10044334"/>
              <a:gd name="connsiteY113" fmla="*/ 445326 h 933854"/>
              <a:gd name="connsiteX114" fmla="*/ 4506910 w 10044334"/>
              <a:gd name="connsiteY114" fmla="*/ 491834 h 933854"/>
              <a:gd name="connsiteX115" fmla="*/ 4564766 w 10044334"/>
              <a:gd name="connsiteY115" fmla="*/ 616106 h 933854"/>
              <a:gd name="connsiteX116" fmla="*/ 4506537 w 10044334"/>
              <a:gd name="connsiteY116" fmla="*/ 728285 h 933854"/>
              <a:gd name="connsiteX117" fmla="*/ 4349710 w 10044334"/>
              <a:gd name="connsiteY117" fmla="*/ 770143 h 933854"/>
              <a:gd name="connsiteX118" fmla="*/ 4194929 w 10044334"/>
              <a:gd name="connsiteY118" fmla="*/ 726797 h 933854"/>
              <a:gd name="connsiteX119" fmla="*/ 4136513 w 10044334"/>
              <a:gd name="connsiteY119" fmla="*/ 613129 h 933854"/>
              <a:gd name="connsiteX120" fmla="*/ 4194929 w 10044334"/>
              <a:gd name="connsiteY120" fmla="*/ 491462 h 933854"/>
              <a:gd name="connsiteX121" fmla="*/ 4350454 w 10044334"/>
              <a:gd name="connsiteY121" fmla="*/ 445326 h 933854"/>
              <a:gd name="connsiteX122" fmla="*/ 3375779 w 10044334"/>
              <a:gd name="connsiteY122" fmla="*/ 445326 h 933854"/>
              <a:gd name="connsiteX123" fmla="*/ 3492051 w 10044334"/>
              <a:gd name="connsiteY123" fmla="*/ 487928 h 933854"/>
              <a:gd name="connsiteX124" fmla="*/ 3551768 w 10044334"/>
              <a:gd name="connsiteY124" fmla="*/ 603828 h 933854"/>
              <a:gd name="connsiteX125" fmla="*/ 3353454 w 10044334"/>
              <a:gd name="connsiteY125" fmla="*/ 603828 h 933854"/>
              <a:gd name="connsiteX126" fmla="*/ 3353454 w 10044334"/>
              <a:gd name="connsiteY126" fmla="*/ 670056 h 933854"/>
              <a:gd name="connsiteX127" fmla="*/ 3357175 w 10044334"/>
              <a:gd name="connsiteY127" fmla="*/ 715077 h 933854"/>
              <a:gd name="connsiteX128" fmla="*/ 3371685 w 10044334"/>
              <a:gd name="connsiteY128" fmla="*/ 737029 h 933854"/>
              <a:gd name="connsiteX129" fmla="*/ 3398475 w 10044334"/>
              <a:gd name="connsiteY129" fmla="*/ 745586 h 933854"/>
              <a:gd name="connsiteX130" fmla="*/ 3468610 w 10044334"/>
              <a:gd name="connsiteY130" fmla="*/ 723262 h 933854"/>
              <a:gd name="connsiteX131" fmla="*/ 3533536 w 10044334"/>
              <a:gd name="connsiteY131" fmla="*/ 662615 h 933854"/>
              <a:gd name="connsiteX132" fmla="*/ 3545443 w 10044334"/>
              <a:gd name="connsiteY132" fmla="*/ 675637 h 933854"/>
              <a:gd name="connsiteX133" fmla="*/ 3371685 w 10044334"/>
              <a:gd name="connsiteY133" fmla="*/ 770143 h 933854"/>
              <a:gd name="connsiteX134" fmla="*/ 3230857 w 10044334"/>
              <a:gd name="connsiteY134" fmla="*/ 724937 h 933854"/>
              <a:gd name="connsiteX135" fmla="*/ 3174488 w 10044334"/>
              <a:gd name="connsiteY135" fmla="*/ 613129 h 933854"/>
              <a:gd name="connsiteX136" fmla="*/ 3231973 w 10044334"/>
              <a:gd name="connsiteY136" fmla="*/ 493509 h 933854"/>
              <a:gd name="connsiteX137" fmla="*/ 3375779 w 10044334"/>
              <a:gd name="connsiteY137" fmla="*/ 445326 h 933854"/>
              <a:gd name="connsiteX138" fmla="*/ 2197804 w 10044334"/>
              <a:gd name="connsiteY138" fmla="*/ 445326 h 933854"/>
              <a:gd name="connsiteX139" fmla="*/ 2354260 w 10044334"/>
              <a:gd name="connsiteY139" fmla="*/ 491834 h 933854"/>
              <a:gd name="connsiteX140" fmla="*/ 2412117 w 10044334"/>
              <a:gd name="connsiteY140" fmla="*/ 616106 h 933854"/>
              <a:gd name="connsiteX141" fmla="*/ 2353887 w 10044334"/>
              <a:gd name="connsiteY141" fmla="*/ 728285 h 933854"/>
              <a:gd name="connsiteX142" fmla="*/ 2197060 w 10044334"/>
              <a:gd name="connsiteY142" fmla="*/ 770143 h 933854"/>
              <a:gd name="connsiteX143" fmla="*/ 2042279 w 10044334"/>
              <a:gd name="connsiteY143" fmla="*/ 726797 h 933854"/>
              <a:gd name="connsiteX144" fmla="*/ 1983863 w 10044334"/>
              <a:gd name="connsiteY144" fmla="*/ 613129 h 933854"/>
              <a:gd name="connsiteX145" fmla="*/ 2042279 w 10044334"/>
              <a:gd name="connsiteY145" fmla="*/ 491462 h 933854"/>
              <a:gd name="connsiteX146" fmla="*/ 2197804 w 10044334"/>
              <a:gd name="connsiteY146" fmla="*/ 445326 h 933854"/>
              <a:gd name="connsiteX147" fmla="*/ 1826924 w 10044334"/>
              <a:gd name="connsiteY147" fmla="*/ 445326 h 933854"/>
              <a:gd name="connsiteX148" fmla="*/ 1921616 w 10044334"/>
              <a:gd name="connsiteY148" fmla="*/ 468766 h 933854"/>
              <a:gd name="connsiteX149" fmla="*/ 1955661 w 10044334"/>
              <a:gd name="connsiteY149" fmla="*/ 533134 h 933854"/>
              <a:gd name="connsiteX150" fmla="*/ 1938917 w 10044334"/>
              <a:gd name="connsiteY150" fmla="*/ 575736 h 933854"/>
              <a:gd name="connsiteX151" fmla="*/ 1895385 w 10044334"/>
              <a:gd name="connsiteY151" fmla="*/ 592293 h 933854"/>
              <a:gd name="connsiteX152" fmla="*/ 1851109 w 10044334"/>
              <a:gd name="connsiteY152" fmla="*/ 576294 h 933854"/>
              <a:gd name="connsiteX153" fmla="*/ 1833622 w 10044334"/>
              <a:gd name="connsiteY153" fmla="*/ 535367 h 933854"/>
              <a:gd name="connsiteX154" fmla="*/ 1848876 w 10044334"/>
              <a:gd name="connsiteY154" fmla="*/ 493695 h 933854"/>
              <a:gd name="connsiteX155" fmla="*/ 1885711 w 10044334"/>
              <a:gd name="connsiteY155" fmla="*/ 476580 h 933854"/>
              <a:gd name="connsiteX156" fmla="*/ 1904687 w 10044334"/>
              <a:gd name="connsiteY156" fmla="*/ 478812 h 933854"/>
              <a:gd name="connsiteX157" fmla="*/ 1906175 w 10044334"/>
              <a:gd name="connsiteY157" fmla="*/ 477324 h 933854"/>
              <a:gd name="connsiteX158" fmla="*/ 1842923 w 10044334"/>
              <a:gd name="connsiteY158" fmla="*/ 461325 h 933854"/>
              <a:gd name="connsiteX159" fmla="*/ 1810367 w 10044334"/>
              <a:gd name="connsiteY159" fmla="*/ 470999 h 933854"/>
              <a:gd name="connsiteX160" fmla="*/ 1801623 w 10044334"/>
              <a:gd name="connsiteY160" fmla="*/ 506345 h 933854"/>
              <a:gd name="connsiteX161" fmla="*/ 1801623 w 10044334"/>
              <a:gd name="connsiteY161" fmla="*/ 688288 h 933854"/>
              <a:gd name="connsiteX162" fmla="*/ 1810553 w 10044334"/>
              <a:gd name="connsiteY162" fmla="*/ 735913 h 933854"/>
              <a:gd name="connsiteX163" fmla="*/ 1846644 w 10044334"/>
              <a:gd name="connsiteY163" fmla="*/ 748563 h 933854"/>
              <a:gd name="connsiteX164" fmla="*/ 1899664 w 10044334"/>
              <a:gd name="connsiteY164" fmla="*/ 732750 h 933854"/>
              <a:gd name="connsiteX165" fmla="*/ 1947475 w 10044334"/>
              <a:gd name="connsiteY165" fmla="*/ 688288 h 933854"/>
              <a:gd name="connsiteX166" fmla="*/ 1960869 w 10044334"/>
              <a:gd name="connsiteY166" fmla="*/ 696845 h 933854"/>
              <a:gd name="connsiteX167" fmla="*/ 1898920 w 10044334"/>
              <a:gd name="connsiteY167" fmla="*/ 752842 h 933854"/>
              <a:gd name="connsiteX168" fmla="*/ 1813902 w 10044334"/>
              <a:gd name="connsiteY168" fmla="*/ 770143 h 933854"/>
              <a:gd name="connsiteX169" fmla="*/ 1674189 w 10044334"/>
              <a:gd name="connsiteY169" fmla="*/ 726611 h 933854"/>
              <a:gd name="connsiteX170" fmla="*/ 1621914 w 10044334"/>
              <a:gd name="connsiteY170" fmla="*/ 611641 h 933854"/>
              <a:gd name="connsiteX171" fmla="*/ 1679770 w 10044334"/>
              <a:gd name="connsiteY171" fmla="*/ 492393 h 933854"/>
              <a:gd name="connsiteX172" fmla="*/ 1826924 w 10044334"/>
              <a:gd name="connsiteY172" fmla="*/ 445326 h 933854"/>
              <a:gd name="connsiteX173" fmla="*/ 1137404 w 10044334"/>
              <a:gd name="connsiteY173" fmla="*/ 445326 h 933854"/>
              <a:gd name="connsiteX174" fmla="*/ 1253676 w 10044334"/>
              <a:gd name="connsiteY174" fmla="*/ 487928 h 933854"/>
              <a:gd name="connsiteX175" fmla="*/ 1313393 w 10044334"/>
              <a:gd name="connsiteY175" fmla="*/ 603828 h 933854"/>
              <a:gd name="connsiteX176" fmla="*/ 1115079 w 10044334"/>
              <a:gd name="connsiteY176" fmla="*/ 603828 h 933854"/>
              <a:gd name="connsiteX177" fmla="*/ 1115079 w 10044334"/>
              <a:gd name="connsiteY177" fmla="*/ 670056 h 933854"/>
              <a:gd name="connsiteX178" fmla="*/ 1118800 w 10044334"/>
              <a:gd name="connsiteY178" fmla="*/ 715077 h 933854"/>
              <a:gd name="connsiteX179" fmla="*/ 1133311 w 10044334"/>
              <a:gd name="connsiteY179" fmla="*/ 737029 h 933854"/>
              <a:gd name="connsiteX180" fmla="*/ 1160100 w 10044334"/>
              <a:gd name="connsiteY180" fmla="*/ 745586 h 933854"/>
              <a:gd name="connsiteX181" fmla="*/ 1230235 w 10044334"/>
              <a:gd name="connsiteY181" fmla="*/ 723262 h 933854"/>
              <a:gd name="connsiteX182" fmla="*/ 1295161 w 10044334"/>
              <a:gd name="connsiteY182" fmla="*/ 662615 h 933854"/>
              <a:gd name="connsiteX183" fmla="*/ 1307068 w 10044334"/>
              <a:gd name="connsiteY183" fmla="*/ 675637 h 933854"/>
              <a:gd name="connsiteX184" fmla="*/ 1133311 w 10044334"/>
              <a:gd name="connsiteY184" fmla="*/ 770143 h 933854"/>
              <a:gd name="connsiteX185" fmla="*/ 992482 w 10044334"/>
              <a:gd name="connsiteY185" fmla="*/ 724937 h 933854"/>
              <a:gd name="connsiteX186" fmla="*/ 936113 w 10044334"/>
              <a:gd name="connsiteY186" fmla="*/ 613129 h 933854"/>
              <a:gd name="connsiteX187" fmla="*/ 993598 w 10044334"/>
              <a:gd name="connsiteY187" fmla="*/ 493509 h 933854"/>
              <a:gd name="connsiteX188" fmla="*/ 1137404 w 10044334"/>
              <a:gd name="connsiteY188" fmla="*/ 445326 h 933854"/>
              <a:gd name="connsiteX189" fmla="*/ 6821744 w 10044334"/>
              <a:gd name="connsiteY189" fmla="*/ 440861 h 933854"/>
              <a:gd name="connsiteX190" fmla="*/ 6821744 w 10044334"/>
              <a:gd name="connsiteY190" fmla="*/ 744842 h 933854"/>
              <a:gd name="connsiteX191" fmla="*/ 6871230 w 10044334"/>
              <a:gd name="connsiteY191" fmla="*/ 744842 h 933854"/>
              <a:gd name="connsiteX192" fmla="*/ 6871230 w 10044334"/>
              <a:gd name="connsiteY192" fmla="*/ 760097 h 933854"/>
              <a:gd name="connsiteX193" fmla="*/ 6602223 w 10044334"/>
              <a:gd name="connsiteY193" fmla="*/ 760097 h 933854"/>
              <a:gd name="connsiteX194" fmla="*/ 6602223 w 10044334"/>
              <a:gd name="connsiteY194" fmla="*/ 744842 h 933854"/>
              <a:gd name="connsiteX195" fmla="*/ 6652825 w 10044334"/>
              <a:gd name="connsiteY195" fmla="*/ 744842 h 933854"/>
              <a:gd name="connsiteX196" fmla="*/ 6652825 w 10044334"/>
              <a:gd name="connsiteY196" fmla="*/ 465790 h 933854"/>
              <a:gd name="connsiteX197" fmla="*/ 6602223 w 10044334"/>
              <a:gd name="connsiteY197" fmla="*/ 465790 h 933854"/>
              <a:gd name="connsiteX198" fmla="*/ 6602223 w 10044334"/>
              <a:gd name="connsiteY198" fmla="*/ 450907 h 933854"/>
              <a:gd name="connsiteX199" fmla="*/ 6727983 w 10044334"/>
              <a:gd name="connsiteY199" fmla="*/ 450907 h 933854"/>
              <a:gd name="connsiteX200" fmla="*/ 6821744 w 10044334"/>
              <a:gd name="connsiteY200" fmla="*/ 440861 h 933854"/>
              <a:gd name="connsiteX201" fmla="*/ 5617874 w 10044334"/>
              <a:gd name="connsiteY201" fmla="*/ 440861 h 933854"/>
              <a:gd name="connsiteX202" fmla="*/ 5617874 w 10044334"/>
              <a:gd name="connsiteY202" fmla="*/ 491090 h 933854"/>
              <a:gd name="connsiteX203" fmla="*/ 5743634 w 10044334"/>
              <a:gd name="connsiteY203" fmla="*/ 445326 h 933854"/>
              <a:gd name="connsiteX204" fmla="*/ 5819722 w 10044334"/>
              <a:gd name="connsiteY204" fmla="*/ 467278 h 933854"/>
              <a:gd name="connsiteX205" fmla="*/ 5851906 w 10044334"/>
              <a:gd name="connsiteY205" fmla="*/ 544296 h 933854"/>
              <a:gd name="connsiteX206" fmla="*/ 5851906 w 10044334"/>
              <a:gd name="connsiteY206" fmla="*/ 744842 h 933854"/>
              <a:gd name="connsiteX207" fmla="*/ 5898415 w 10044334"/>
              <a:gd name="connsiteY207" fmla="*/ 744842 h 933854"/>
              <a:gd name="connsiteX208" fmla="*/ 5898415 w 10044334"/>
              <a:gd name="connsiteY208" fmla="*/ 760097 h 933854"/>
              <a:gd name="connsiteX209" fmla="*/ 5656569 w 10044334"/>
              <a:gd name="connsiteY209" fmla="*/ 760097 h 933854"/>
              <a:gd name="connsiteX210" fmla="*/ 5656569 w 10044334"/>
              <a:gd name="connsiteY210" fmla="*/ 744842 h 933854"/>
              <a:gd name="connsiteX211" fmla="*/ 5682614 w 10044334"/>
              <a:gd name="connsiteY211" fmla="*/ 744842 h 933854"/>
              <a:gd name="connsiteX212" fmla="*/ 5682614 w 10044334"/>
              <a:gd name="connsiteY212" fmla="*/ 526809 h 933854"/>
              <a:gd name="connsiteX213" fmla="*/ 5659918 w 10044334"/>
              <a:gd name="connsiteY213" fmla="*/ 488114 h 933854"/>
              <a:gd name="connsiteX214" fmla="*/ 5617874 w 10044334"/>
              <a:gd name="connsiteY214" fmla="*/ 509322 h 933854"/>
              <a:gd name="connsiteX215" fmla="*/ 5617874 w 10044334"/>
              <a:gd name="connsiteY215" fmla="*/ 744842 h 933854"/>
              <a:gd name="connsiteX216" fmla="*/ 5643919 w 10044334"/>
              <a:gd name="connsiteY216" fmla="*/ 744842 h 933854"/>
              <a:gd name="connsiteX217" fmla="*/ 5643919 w 10044334"/>
              <a:gd name="connsiteY217" fmla="*/ 760097 h 933854"/>
              <a:gd name="connsiteX218" fmla="*/ 5401329 w 10044334"/>
              <a:gd name="connsiteY218" fmla="*/ 760097 h 933854"/>
              <a:gd name="connsiteX219" fmla="*/ 5401329 w 10044334"/>
              <a:gd name="connsiteY219" fmla="*/ 744842 h 933854"/>
              <a:gd name="connsiteX220" fmla="*/ 5448582 w 10044334"/>
              <a:gd name="connsiteY220" fmla="*/ 744842 h 933854"/>
              <a:gd name="connsiteX221" fmla="*/ 5448582 w 10044334"/>
              <a:gd name="connsiteY221" fmla="*/ 465790 h 933854"/>
              <a:gd name="connsiteX222" fmla="*/ 5401329 w 10044334"/>
              <a:gd name="connsiteY222" fmla="*/ 465790 h 933854"/>
              <a:gd name="connsiteX223" fmla="*/ 5401329 w 10044334"/>
              <a:gd name="connsiteY223" fmla="*/ 450907 h 933854"/>
              <a:gd name="connsiteX224" fmla="*/ 5543088 w 10044334"/>
              <a:gd name="connsiteY224" fmla="*/ 450907 h 933854"/>
              <a:gd name="connsiteX225" fmla="*/ 5617874 w 10044334"/>
              <a:gd name="connsiteY225" fmla="*/ 440861 h 933854"/>
              <a:gd name="connsiteX226" fmla="*/ 2646074 w 10044334"/>
              <a:gd name="connsiteY226" fmla="*/ 440861 h 933854"/>
              <a:gd name="connsiteX227" fmla="*/ 2646074 w 10044334"/>
              <a:gd name="connsiteY227" fmla="*/ 493323 h 933854"/>
              <a:gd name="connsiteX228" fmla="*/ 2770346 w 10044334"/>
              <a:gd name="connsiteY228" fmla="*/ 445326 h 933854"/>
              <a:gd name="connsiteX229" fmla="*/ 2870804 w 10044334"/>
              <a:gd name="connsiteY229" fmla="*/ 493323 h 933854"/>
              <a:gd name="connsiteX230" fmla="*/ 2990611 w 10044334"/>
              <a:gd name="connsiteY230" fmla="*/ 445326 h 933854"/>
              <a:gd name="connsiteX231" fmla="*/ 3070234 w 10044334"/>
              <a:gd name="connsiteY231" fmla="*/ 467464 h 933854"/>
              <a:gd name="connsiteX232" fmla="*/ 3105581 w 10044334"/>
              <a:gd name="connsiteY232" fmla="*/ 547645 h 933854"/>
              <a:gd name="connsiteX233" fmla="*/ 3105581 w 10044334"/>
              <a:gd name="connsiteY233" fmla="*/ 744842 h 933854"/>
              <a:gd name="connsiteX234" fmla="*/ 3152090 w 10044334"/>
              <a:gd name="connsiteY234" fmla="*/ 744842 h 933854"/>
              <a:gd name="connsiteX235" fmla="*/ 3152090 w 10044334"/>
              <a:gd name="connsiteY235" fmla="*/ 760097 h 933854"/>
              <a:gd name="connsiteX236" fmla="*/ 2912105 w 10044334"/>
              <a:gd name="connsiteY236" fmla="*/ 760097 h 933854"/>
              <a:gd name="connsiteX237" fmla="*/ 2912105 w 10044334"/>
              <a:gd name="connsiteY237" fmla="*/ 744842 h 933854"/>
              <a:gd name="connsiteX238" fmla="*/ 2937777 w 10044334"/>
              <a:gd name="connsiteY238" fmla="*/ 744842 h 933854"/>
              <a:gd name="connsiteX239" fmla="*/ 2937777 w 10044334"/>
              <a:gd name="connsiteY239" fmla="*/ 528297 h 933854"/>
              <a:gd name="connsiteX240" fmla="*/ 2932569 w 10044334"/>
              <a:gd name="connsiteY240" fmla="*/ 496299 h 933854"/>
              <a:gd name="connsiteX241" fmla="*/ 2916569 w 10044334"/>
              <a:gd name="connsiteY241" fmla="*/ 488858 h 933854"/>
              <a:gd name="connsiteX242" fmla="*/ 2874525 w 10044334"/>
              <a:gd name="connsiteY242" fmla="*/ 511554 h 933854"/>
              <a:gd name="connsiteX243" fmla="*/ 2874525 w 10044334"/>
              <a:gd name="connsiteY243" fmla="*/ 744842 h 933854"/>
              <a:gd name="connsiteX244" fmla="*/ 2900571 w 10044334"/>
              <a:gd name="connsiteY244" fmla="*/ 744842 h 933854"/>
              <a:gd name="connsiteX245" fmla="*/ 2900571 w 10044334"/>
              <a:gd name="connsiteY245" fmla="*/ 760097 h 933854"/>
              <a:gd name="connsiteX246" fmla="*/ 2681793 w 10044334"/>
              <a:gd name="connsiteY246" fmla="*/ 760097 h 933854"/>
              <a:gd name="connsiteX247" fmla="*/ 2681793 w 10044334"/>
              <a:gd name="connsiteY247" fmla="*/ 744842 h 933854"/>
              <a:gd name="connsiteX248" fmla="*/ 2706350 w 10044334"/>
              <a:gd name="connsiteY248" fmla="*/ 744842 h 933854"/>
              <a:gd name="connsiteX249" fmla="*/ 2706350 w 10044334"/>
              <a:gd name="connsiteY249" fmla="*/ 524577 h 933854"/>
              <a:gd name="connsiteX250" fmla="*/ 2686258 w 10044334"/>
              <a:gd name="connsiteY250" fmla="*/ 489602 h 933854"/>
              <a:gd name="connsiteX251" fmla="*/ 2646074 w 10044334"/>
              <a:gd name="connsiteY251" fmla="*/ 511554 h 933854"/>
              <a:gd name="connsiteX252" fmla="*/ 2646074 w 10044334"/>
              <a:gd name="connsiteY252" fmla="*/ 744842 h 933854"/>
              <a:gd name="connsiteX253" fmla="*/ 2672119 w 10044334"/>
              <a:gd name="connsiteY253" fmla="*/ 744842 h 933854"/>
              <a:gd name="connsiteX254" fmla="*/ 2672119 w 10044334"/>
              <a:gd name="connsiteY254" fmla="*/ 760097 h 933854"/>
              <a:gd name="connsiteX255" fmla="*/ 2429529 w 10044334"/>
              <a:gd name="connsiteY255" fmla="*/ 760097 h 933854"/>
              <a:gd name="connsiteX256" fmla="*/ 2429529 w 10044334"/>
              <a:gd name="connsiteY256" fmla="*/ 744842 h 933854"/>
              <a:gd name="connsiteX257" fmla="*/ 2476782 w 10044334"/>
              <a:gd name="connsiteY257" fmla="*/ 744842 h 933854"/>
              <a:gd name="connsiteX258" fmla="*/ 2476782 w 10044334"/>
              <a:gd name="connsiteY258" fmla="*/ 465790 h 933854"/>
              <a:gd name="connsiteX259" fmla="*/ 2429529 w 10044334"/>
              <a:gd name="connsiteY259" fmla="*/ 465790 h 933854"/>
              <a:gd name="connsiteX260" fmla="*/ 2429529 w 10044334"/>
              <a:gd name="connsiteY260" fmla="*/ 450907 h 933854"/>
              <a:gd name="connsiteX261" fmla="*/ 2547103 w 10044334"/>
              <a:gd name="connsiteY261" fmla="*/ 450907 h 933854"/>
              <a:gd name="connsiteX262" fmla="*/ 2646074 w 10044334"/>
              <a:gd name="connsiteY262" fmla="*/ 440861 h 933854"/>
              <a:gd name="connsiteX263" fmla="*/ 9786773 w 10044334"/>
              <a:gd name="connsiteY263" fmla="*/ 433791 h 933854"/>
              <a:gd name="connsiteX264" fmla="*/ 9786773 w 10044334"/>
              <a:gd name="connsiteY264" fmla="*/ 569597 h 933854"/>
              <a:gd name="connsiteX265" fmla="*/ 9770774 w 10044334"/>
              <a:gd name="connsiteY265" fmla="*/ 569597 h 933854"/>
              <a:gd name="connsiteX266" fmla="*/ 9719428 w 10044334"/>
              <a:gd name="connsiteY266" fmla="*/ 486067 h 933854"/>
              <a:gd name="connsiteX267" fmla="*/ 9632735 w 10044334"/>
              <a:gd name="connsiteY267" fmla="*/ 459836 h 933854"/>
              <a:gd name="connsiteX268" fmla="*/ 9612272 w 10044334"/>
              <a:gd name="connsiteY268" fmla="*/ 465231 h 933854"/>
              <a:gd name="connsiteX269" fmla="*/ 9604458 w 10044334"/>
              <a:gd name="connsiteY269" fmla="*/ 478812 h 933854"/>
              <a:gd name="connsiteX270" fmla="*/ 9612644 w 10044334"/>
              <a:gd name="connsiteY270" fmla="*/ 494625 h 933854"/>
              <a:gd name="connsiteX271" fmla="*/ 9637572 w 10044334"/>
              <a:gd name="connsiteY271" fmla="*/ 509322 h 933854"/>
              <a:gd name="connsiteX272" fmla="*/ 9733939 w 10044334"/>
              <a:gd name="connsiteY272" fmla="*/ 560109 h 933854"/>
              <a:gd name="connsiteX273" fmla="*/ 9774122 w 10044334"/>
              <a:gd name="connsiteY273" fmla="*/ 587643 h 933854"/>
              <a:gd name="connsiteX274" fmla="*/ 9795888 w 10044334"/>
              <a:gd name="connsiteY274" fmla="*/ 619083 h 933854"/>
              <a:gd name="connsiteX275" fmla="*/ 9803516 w 10044334"/>
              <a:gd name="connsiteY275" fmla="*/ 659638 h 933854"/>
              <a:gd name="connsiteX276" fmla="*/ 9763704 w 10044334"/>
              <a:gd name="connsiteY276" fmla="*/ 740005 h 933854"/>
              <a:gd name="connsiteX277" fmla="*/ 9656548 w 10044334"/>
              <a:gd name="connsiteY277" fmla="*/ 770143 h 933854"/>
              <a:gd name="connsiteX278" fmla="*/ 9522975 w 10044334"/>
              <a:gd name="connsiteY278" fmla="*/ 734052 h 933854"/>
              <a:gd name="connsiteX279" fmla="*/ 9474233 w 10044334"/>
              <a:gd name="connsiteY279" fmla="*/ 772376 h 933854"/>
              <a:gd name="connsiteX280" fmla="*/ 9474233 w 10044334"/>
              <a:gd name="connsiteY280" fmla="*/ 629873 h 933854"/>
              <a:gd name="connsiteX281" fmla="*/ 9490233 w 10044334"/>
              <a:gd name="connsiteY281" fmla="*/ 629873 h 933854"/>
              <a:gd name="connsiteX282" fmla="*/ 9536927 w 10044334"/>
              <a:gd name="connsiteY282" fmla="*/ 714147 h 933854"/>
              <a:gd name="connsiteX283" fmla="*/ 9639805 w 10044334"/>
              <a:gd name="connsiteY283" fmla="*/ 745586 h 933854"/>
              <a:gd name="connsiteX284" fmla="*/ 9673291 w 10044334"/>
              <a:gd name="connsiteY284" fmla="*/ 720658 h 933854"/>
              <a:gd name="connsiteX285" fmla="*/ 9666408 w 10044334"/>
              <a:gd name="connsiteY285" fmla="*/ 703729 h 933854"/>
              <a:gd name="connsiteX286" fmla="*/ 9642037 w 10044334"/>
              <a:gd name="connsiteY286" fmla="*/ 691636 h 933854"/>
              <a:gd name="connsiteX287" fmla="*/ 9513301 w 10044334"/>
              <a:gd name="connsiteY287" fmla="*/ 626710 h 933854"/>
              <a:gd name="connsiteX288" fmla="*/ 9476466 w 10044334"/>
              <a:gd name="connsiteY288" fmla="*/ 554342 h 933854"/>
              <a:gd name="connsiteX289" fmla="*/ 9517208 w 10044334"/>
              <a:gd name="connsiteY289" fmla="*/ 469696 h 933854"/>
              <a:gd name="connsiteX290" fmla="*/ 9620457 w 10044334"/>
              <a:gd name="connsiteY290" fmla="*/ 436396 h 933854"/>
              <a:gd name="connsiteX291" fmla="*/ 9729474 w 10044334"/>
              <a:gd name="connsiteY291" fmla="*/ 467650 h 933854"/>
              <a:gd name="connsiteX292" fmla="*/ 9424823 w 10044334"/>
              <a:gd name="connsiteY292" fmla="*/ 433791 h 933854"/>
              <a:gd name="connsiteX293" fmla="*/ 9424823 w 10044334"/>
              <a:gd name="connsiteY293" fmla="*/ 569597 h 933854"/>
              <a:gd name="connsiteX294" fmla="*/ 9408824 w 10044334"/>
              <a:gd name="connsiteY294" fmla="*/ 569597 h 933854"/>
              <a:gd name="connsiteX295" fmla="*/ 9357478 w 10044334"/>
              <a:gd name="connsiteY295" fmla="*/ 486067 h 933854"/>
              <a:gd name="connsiteX296" fmla="*/ 9270785 w 10044334"/>
              <a:gd name="connsiteY296" fmla="*/ 459836 h 933854"/>
              <a:gd name="connsiteX297" fmla="*/ 9250322 w 10044334"/>
              <a:gd name="connsiteY297" fmla="*/ 465231 h 933854"/>
              <a:gd name="connsiteX298" fmla="*/ 9242508 w 10044334"/>
              <a:gd name="connsiteY298" fmla="*/ 478812 h 933854"/>
              <a:gd name="connsiteX299" fmla="*/ 9250694 w 10044334"/>
              <a:gd name="connsiteY299" fmla="*/ 494625 h 933854"/>
              <a:gd name="connsiteX300" fmla="*/ 9275622 w 10044334"/>
              <a:gd name="connsiteY300" fmla="*/ 509322 h 933854"/>
              <a:gd name="connsiteX301" fmla="*/ 9371989 w 10044334"/>
              <a:gd name="connsiteY301" fmla="*/ 560109 h 933854"/>
              <a:gd name="connsiteX302" fmla="*/ 9412172 w 10044334"/>
              <a:gd name="connsiteY302" fmla="*/ 587643 h 933854"/>
              <a:gd name="connsiteX303" fmla="*/ 9433938 w 10044334"/>
              <a:gd name="connsiteY303" fmla="*/ 619083 h 933854"/>
              <a:gd name="connsiteX304" fmla="*/ 9441566 w 10044334"/>
              <a:gd name="connsiteY304" fmla="*/ 659638 h 933854"/>
              <a:gd name="connsiteX305" fmla="*/ 9401754 w 10044334"/>
              <a:gd name="connsiteY305" fmla="*/ 740005 h 933854"/>
              <a:gd name="connsiteX306" fmla="*/ 9294598 w 10044334"/>
              <a:gd name="connsiteY306" fmla="*/ 770143 h 933854"/>
              <a:gd name="connsiteX307" fmla="*/ 9161025 w 10044334"/>
              <a:gd name="connsiteY307" fmla="*/ 734052 h 933854"/>
              <a:gd name="connsiteX308" fmla="*/ 9112283 w 10044334"/>
              <a:gd name="connsiteY308" fmla="*/ 772376 h 933854"/>
              <a:gd name="connsiteX309" fmla="*/ 9112283 w 10044334"/>
              <a:gd name="connsiteY309" fmla="*/ 629873 h 933854"/>
              <a:gd name="connsiteX310" fmla="*/ 9128283 w 10044334"/>
              <a:gd name="connsiteY310" fmla="*/ 629873 h 933854"/>
              <a:gd name="connsiteX311" fmla="*/ 9174977 w 10044334"/>
              <a:gd name="connsiteY311" fmla="*/ 714147 h 933854"/>
              <a:gd name="connsiteX312" fmla="*/ 9277855 w 10044334"/>
              <a:gd name="connsiteY312" fmla="*/ 745586 h 933854"/>
              <a:gd name="connsiteX313" fmla="*/ 9311341 w 10044334"/>
              <a:gd name="connsiteY313" fmla="*/ 720658 h 933854"/>
              <a:gd name="connsiteX314" fmla="*/ 9304458 w 10044334"/>
              <a:gd name="connsiteY314" fmla="*/ 703729 h 933854"/>
              <a:gd name="connsiteX315" fmla="*/ 9280087 w 10044334"/>
              <a:gd name="connsiteY315" fmla="*/ 691636 h 933854"/>
              <a:gd name="connsiteX316" fmla="*/ 9151351 w 10044334"/>
              <a:gd name="connsiteY316" fmla="*/ 626710 h 933854"/>
              <a:gd name="connsiteX317" fmla="*/ 9114516 w 10044334"/>
              <a:gd name="connsiteY317" fmla="*/ 554342 h 933854"/>
              <a:gd name="connsiteX318" fmla="*/ 9155258 w 10044334"/>
              <a:gd name="connsiteY318" fmla="*/ 469696 h 933854"/>
              <a:gd name="connsiteX319" fmla="*/ 9258507 w 10044334"/>
              <a:gd name="connsiteY319" fmla="*/ 436396 h 933854"/>
              <a:gd name="connsiteX320" fmla="*/ 9367524 w 10044334"/>
              <a:gd name="connsiteY320" fmla="*/ 467650 h 933854"/>
              <a:gd name="connsiteX321" fmla="*/ 7205498 w 10044334"/>
              <a:gd name="connsiteY321" fmla="*/ 433791 h 933854"/>
              <a:gd name="connsiteX322" fmla="*/ 7205498 w 10044334"/>
              <a:gd name="connsiteY322" fmla="*/ 569597 h 933854"/>
              <a:gd name="connsiteX323" fmla="*/ 7189499 w 10044334"/>
              <a:gd name="connsiteY323" fmla="*/ 569597 h 933854"/>
              <a:gd name="connsiteX324" fmla="*/ 7138153 w 10044334"/>
              <a:gd name="connsiteY324" fmla="*/ 486067 h 933854"/>
              <a:gd name="connsiteX325" fmla="*/ 7051461 w 10044334"/>
              <a:gd name="connsiteY325" fmla="*/ 459836 h 933854"/>
              <a:gd name="connsiteX326" fmla="*/ 7030997 w 10044334"/>
              <a:gd name="connsiteY326" fmla="*/ 465231 h 933854"/>
              <a:gd name="connsiteX327" fmla="*/ 7023183 w 10044334"/>
              <a:gd name="connsiteY327" fmla="*/ 478812 h 933854"/>
              <a:gd name="connsiteX328" fmla="*/ 7031369 w 10044334"/>
              <a:gd name="connsiteY328" fmla="*/ 494625 h 933854"/>
              <a:gd name="connsiteX329" fmla="*/ 7056298 w 10044334"/>
              <a:gd name="connsiteY329" fmla="*/ 509322 h 933854"/>
              <a:gd name="connsiteX330" fmla="*/ 7152664 w 10044334"/>
              <a:gd name="connsiteY330" fmla="*/ 560109 h 933854"/>
              <a:gd name="connsiteX331" fmla="*/ 7192847 w 10044334"/>
              <a:gd name="connsiteY331" fmla="*/ 587643 h 933854"/>
              <a:gd name="connsiteX332" fmla="*/ 7214614 w 10044334"/>
              <a:gd name="connsiteY332" fmla="*/ 619083 h 933854"/>
              <a:gd name="connsiteX333" fmla="*/ 7222241 w 10044334"/>
              <a:gd name="connsiteY333" fmla="*/ 659638 h 933854"/>
              <a:gd name="connsiteX334" fmla="*/ 7182429 w 10044334"/>
              <a:gd name="connsiteY334" fmla="*/ 740005 h 933854"/>
              <a:gd name="connsiteX335" fmla="*/ 7075273 w 10044334"/>
              <a:gd name="connsiteY335" fmla="*/ 770143 h 933854"/>
              <a:gd name="connsiteX336" fmla="*/ 6941700 w 10044334"/>
              <a:gd name="connsiteY336" fmla="*/ 734052 h 933854"/>
              <a:gd name="connsiteX337" fmla="*/ 6892959 w 10044334"/>
              <a:gd name="connsiteY337" fmla="*/ 772376 h 933854"/>
              <a:gd name="connsiteX338" fmla="*/ 6892959 w 10044334"/>
              <a:gd name="connsiteY338" fmla="*/ 629873 h 933854"/>
              <a:gd name="connsiteX339" fmla="*/ 6908958 w 10044334"/>
              <a:gd name="connsiteY339" fmla="*/ 629873 h 933854"/>
              <a:gd name="connsiteX340" fmla="*/ 6955653 w 10044334"/>
              <a:gd name="connsiteY340" fmla="*/ 714147 h 933854"/>
              <a:gd name="connsiteX341" fmla="*/ 7058530 w 10044334"/>
              <a:gd name="connsiteY341" fmla="*/ 745586 h 933854"/>
              <a:gd name="connsiteX342" fmla="*/ 7092016 w 10044334"/>
              <a:gd name="connsiteY342" fmla="*/ 720658 h 933854"/>
              <a:gd name="connsiteX343" fmla="*/ 7085133 w 10044334"/>
              <a:gd name="connsiteY343" fmla="*/ 703729 h 933854"/>
              <a:gd name="connsiteX344" fmla="*/ 7060762 w 10044334"/>
              <a:gd name="connsiteY344" fmla="*/ 691636 h 933854"/>
              <a:gd name="connsiteX345" fmla="*/ 6932026 w 10044334"/>
              <a:gd name="connsiteY345" fmla="*/ 626710 h 933854"/>
              <a:gd name="connsiteX346" fmla="*/ 6895191 w 10044334"/>
              <a:gd name="connsiteY346" fmla="*/ 554342 h 933854"/>
              <a:gd name="connsiteX347" fmla="*/ 6935933 w 10044334"/>
              <a:gd name="connsiteY347" fmla="*/ 469696 h 933854"/>
              <a:gd name="connsiteX348" fmla="*/ 7039182 w 10044334"/>
              <a:gd name="connsiteY348" fmla="*/ 436396 h 933854"/>
              <a:gd name="connsiteX349" fmla="*/ 7148199 w 10044334"/>
              <a:gd name="connsiteY349" fmla="*/ 467650 h 933854"/>
              <a:gd name="connsiteX350" fmla="*/ 6234692 w 10044334"/>
              <a:gd name="connsiteY350" fmla="*/ 372400 h 933854"/>
              <a:gd name="connsiteX351" fmla="*/ 6266504 w 10044334"/>
              <a:gd name="connsiteY351" fmla="*/ 383748 h 933854"/>
              <a:gd name="connsiteX352" fmla="*/ 6278968 w 10044334"/>
              <a:gd name="connsiteY352" fmla="*/ 413328 h 933854"/>
              <a:gd name="connsiteX353" fmla="*/ 6266504 w 10044334"/>
              <a:gd name="connsiteY353" fmla="*/ 443279 h 933854"/>
              <a:gd name="connsiteX354" fmla="*/ 6235436 w 10044334"/>
              <a:gd name="connsiteY354" fmla="*/ 455372 h 933854"/>
              <a:gd name="connsiteX355" fmla="*/ 6206043 w 10044334"/>
              <a:gd name="connsiteY355" fmla="*/ 444768 h 933854"/>
              <a:gd name="connsiteX356" fmla="*/ 6194880 w 10044334"/>
              <a:gd name="connsiteY356" fmla="*/ 417048 h 933854"/>
              <a:gd name="connsiteX357" fmla="*/ 6197485 w 10044334"/>
              <a:gd name="connsiteY357" fmla="*/ 405142 h 933854"/>
              <a:gd name="connsiteX358" fmla="*/ 6195997 w 10044334"/>
              <a:gd name="connsiteY358" fmla="*/ 403654 h 933854"/>
              <a:gd name="connsiteX359" fmla="*/ 6162138 w 10044334"/>
              <a:gd name="connsiteY359" fmla="*/ 453139 h 933854"/>
              <a:gd name="connsiteX360" fmla="*/ 6293479 w 10044334"/>
              <a:gd name="connsiteY360" fmla="*/ 562900 h 933854"/>
              <a:gd name="connsiteX361" fmla="*/ 6237296 w 10044334"/>
              <a:gd name="connsiteY361" fmla="*/ 642523 h 933854"/>
              <a:gd name="connsiteX362" fmla="*/ 6110420 w 10044334"/>
              <a:gd name="connsiteY362" fmla="*/ 667824 h 933854"/>
              <a:gd name="connsiteX363" fmla="*/ 6015170 w 10044334"/>
              <a:gd name="connsiteY363" fmla="*/ 654801 h 933854"/>
              <a:gd name="connsiteX364" fmla="*/ 5996939 w 10044334"/>
              <a:gd name="connsiteY364" fmla="*/ 676381 h 933854"/>
              <a:gd name="connsiteX365" fmla="*/ 6049401 w 10044334"/>
              <a:gd name="connsiteY365" fmla="*/ 696845 h 933854"/>
              <a:gd name="connsiteX366" fmla="*/ 6077678 w 10044334"/>
              <a:gd name="connsiteY366" fmla="*/ 696845 h 933854"/>
              <a:gd name="connsiteX367" fmla="*/ 6121955 w 10044334"/>
              <a:gd name="connsiteY367" fmla="*/ 696101 h 933854"/>
              <a:gd name="connsiteX368" fmla="*/ 6158418 w 10044334"/>
              <a:gd name="connsiteY368" fmla="*/ 696101 h 933854"/>
              <a:gd name="connsiteX369" fmla="*/ 6297944 w 10044334"/>
              <a:gd name="connsiteY369" fmla="*/ 800653 h 933854"/>
              <a:gd name="connsiteX370" fmla="*/ 6241203 w 10044334"/>
              <a:gd name="connsiteY370" fmla="*/ 897949 h 933854"/>
              <a:gd name="connsiteX371" fmla="*/ 6200315 w 10044334"/>
              <a:gd name="connsiteY371" fmla="*/ 914401 h 933854"/>
              <a:gd name="connsiteX372" fmla="*/ 6113955 w 10044334"/>
              <a:gd name="connsiteY372" fmla="*/ 914401 h 933854"/>
              <a:gd name="connsiteX373" fmla="*/ 6177393 w 10044334"/>
              <a:gd name="connsiteY373" fmla="*/ 903530 h 933854"/>
              <a:gd name="connsiteX374" fmla="*/ 6205670 w 10044334"/>
              <a:gd name="connsiteY374" fmla="*/ 866137 h 933854"/>
              <a:gd name="connsiteX375" fmla="*/ 6192090 w 10044334"/>
              <a:gd name="connsiteY375" fmla="*/ 838790 h 933854"/>
              <a:gd name="connsiteX376" fmla="*/ 6124931 w 10044334"/>
              <a:gd name="connsiteY376" fmla="*/ 827814 h 933854"/>
              <a:gd name="connsiteX377" fmla="*/ 6028193 w 10044334"/>
              <a:gd name="connsiteY377" fmla="*/ 831907 h 933854"/>
              <a:gd name="connsiteX378" fmla="*/ 5952663 w 10044334"/>
              <a:gd name="connsiteY378" fmla="*/ 811071 h 933854"/>
              <a:gd name="connsiteX379" fmla="*/ 5945965 w 10044334"/>
              <a:gd name="connsiteY379" fmla="*/ 836372 h 933854"/>
              <a:gd name="connsiteX380" fmla="*/ 5988567 w 10044334"/>
              <a:gd name="connsiteY380" fmla="*/ 894042 h 933854"/>
              <a:gd name="connsiteX381" fmla="*/ 6037262 w 10044334"/>
              <a:gd name="connsiteY381" fmla="*/ 911344 h 933854"/>
              <a:gd name="connsiteX382" fmla="*/ 6069537 w 10044334"/>
              <a:gd name="connsiteY382" fmla="*/ 914401 h 933854"/>
              <a:gd name="connsiteX383" fmla="*/ 5981951 w 10044334"/>
              <a:gd name="connsiteY383" fmla="*/ 914401 h 933854"/>
              <a:gd name="connsiteX384" fmla="*/ 5968290 w 10044334"/>
              <a:gd name="connsiteY384" fmla="*/ 909669 h 933854"/>
              <a:gd name="connsiteX385" fmla="*/ 5922897 w 10044334"/>
              <a:gd name="connsiteY385" fmla="*/ 847906 h 933854"/>
              <a:gd name="connsiteX386" fmla="*/ 5942245 w 10044334"/>
              <a:gd name="connsiteY386" fmla="*/ 802141 h 933854"/>
              <a:gd name="connsiteX387" fmla="*/ 5921409 w 10044334"/>
              <a:gd name="connsiteY387" fmla="*/ 750051 h 933854"/>
              <a:gd name="connsiteX388" fmla="*/ 5998427 w 10044334"/>
              <a:gd name="connsiteY388" fmla="*/ 650336 h 933854"/>
              <a:gd name="connsiteX389" fmla="*/ 5916200 w 10044334"/>
              <a:gd name="connsiteY389" fmla="*/ 558807 h 933854"/>
              <a:gd name="connsiteX390" fmla="*/ 5964383 w 10044334"/>
              <a:gd name="connsiteY390" fmla="*/ 477138 h 933854"/>
              <a:gd name="connsiteX391" fmla="*/ 6093677 w 10044334"/>
              <a:gd name="connsiteY391" fmla="*/ 445326 h 933854"/>
              <a:gd name="connsiteX392" fmla="*/ 6148744 w 10044334"/>
              <a:gd name="connsiteY392" fmla="*/ 450907 h 933854"/>
              <a:gd name="connsiteX393" fmla="*/ 6183346 w 10044334"/>
              <a:gd name="connsiteY393" fmla="*/ 393608 h 933854"/>
              <a:gd name="connsiteX394" fmla="*/ 6234692 w 10044334"/>
              <a:gd name="connsiteY394" fmla="*/ 372400 h 933854"/>
              <a:gd name="connsiteX395" fmla="*/ 4017004 w 10044334"/>
              <a:gd name="connsiteY395" fmla="*/ 299102 h 933854"/>
              <a:gd name="connsiteX396" fmla="*/ 4033747 w 10044334"/>
              <a:gd name="connsiteY396" fmla="*/ 299102 h 933854"/>
              <a:gd name="connsiteX397" fmla="*/ 4033747 w 10044334"/>
              <a:gd name="connsiteY397" fmla="*/ 450907 h 933854"/>
              <a:gd name="connsiteX398" fmla="*/ 4083233 w 10044334"/>
              <a:gd name="connsiteY398" fmla="*/ 450907 h 933854"/>
              <a:gd name="connsiteX399" fmla="*/ 4083233 w 10044334"/>
              <a:gd name="connsiteY399" fmla="*/ 465790 h 933854"/>
              <a:gd name="connsiteX400" fmla="*/ 4033747 w 10044334"/>
              <a:gd name="connsiteY400" fmla="*/ 465790 h 933854"/>
              <a:gd name="connsiteX401" fmla="*/ 4033747 w 10044334"/>
              <a:gd name="connsiteY401" fmla="*/ 668568 h 933854"/>
              <a:gd name="connsiteX402" fmla="*/ 4036538 w 10044334"/>
              <a:gd name="connsiteY402" fmla="*/ 702054 h 933854"/>
              <a:gd name="connsiteX403" fmla="*/ 4046770 w 10044334"/>
              <a:gd name="connsiteY403" fmla="*/ 709124 h 933854"/>
              <a:gd name="connsiteX404" fmla="*/ 4088442 w 10044334"/>
              <a:gd name="connsiteY404" fmla="*/ 645872 h 933854"/>
              <a:gd name="connsiteX405" fmla="*/ 4108162 w 10044334"/>
              <a:gd name="connsiteY405" fmla="*/ 650336 h 933854"/>
              <a:gd name="connsiteX406" fmla="*/ 4051049 w 10044334"/>
              <a:gd name="connsiteY406" fmla="*/ 742796 h 933854"/>
              <a:gd name="connsiteX407" fmla="*/ 3969751 w 10044334"/>
              <a:gd name="connsiteY407" fmla="*/ 763818 h 933854"/>
              <a:gd name="connsiteX408" fmla="*/ 3864455 w 10044334"/>
              <a:gd name="connsiteY408" fmla="*/ 682334 h 933854"/>
              <a:gd name="connsiteX409" fmla="*/ 3864455 w 10044334"/>
              <a:gd name="connsiteY409" fmla="*/ 465790 h 933854"/>
              <a:gd name="connsiteX410" fmla="*/ 3827248 w 10044334"/>
              <a:gd name="connsiteY410" fmla="*/ 465790 h 933854"/>
              <a:gd name="connsiteX411" fmla="*/ 3827248 w 10044334"/>
              <a:gd name="connsiteY411" fmla="*/ 450907 h 933854"/>
              <a:gd name="connsiteX412" fmla="*/ 3948730 w 10044334"/>
              <a:gd name="connsiteY412" fmla="*/ 394724 h 933854"/>
              <a:gd name="connsiteX413" fmla="*/ 4017004 w 10044334"/>
              <a:gd name="connsiteY413" fmla="*/ 299102 h 933854"/>
              <a:gd name="connsiteX414" fmla="*/ 4850665 w 10044334"/>
              <a:gd name="connsiteY414" fmla="*/ 261151 h 933854"/>
              <a:gd name="connsiteX415" fmla="*/ 5332124 w 10044334"/>
              <a:gd name="connsiteY415" fmla="*/ 261151 h 933854"/>
              <a:gd name="connsiteX416" fmla="*/ 5332124 w 10044334"/>
              <a:gd name="connsiteY416" fmla="*/ 417792 h 933854"/>
              <a:gd name="connsiteX417" fmla="*/ 5315381 w 10044334"/>
              <a:gd name="connsiteY417" fmla="*/ 417792 h 933854"/>
              <a:gd name="connsiteX418" fmla="*/ 5268686 w 10044334"/>
              <a:gd name="connsiteY418" fmla="*/ 321798 h 933854"/>
              <a:gd name="connsiteX419" fmla="*/ 5133810 w 10044334"/>
              <a:gd name="connsiteY419" fmla="*/ 278638 h 933854"/>
              <a:gd name="connsiteX420" fmla="*/ 5124881 w 10044334"/>
              <a:gd name="connsiteY420" fmla="*/ 278638 h 933854"/>
              <a:gd name="connsiteX421" fmla="*/ 5124881 w 10044334"/>
              <a:gd name="connsiteY421" fmla="*/ 494811 h 933854"/>
              <a:gd name="connsiteX422" fmla="*/ 5140136 w 10044334"/>
              <a:gd name="connsiteY422" fmla="*/ 494811 h 933854"/>
              <a:gd name="connsiteX423" fmla="*/ 5200783 w 10044334"/>
              <a:gd name="connsiteY423" fmla="*/ 467836 h 933854"/>
              <a:gd name="connsiteX424" fmla="*/ 5227572 w 10044334"/>
              <a:gd name="connsiteY424" fmla="*/ 377609 h 933854"/>
              <a:gd name="connsiteX425" fmla="*/ 5243571 w 10044334"/>
              <a:gd name="connsiteY425" fmla="*/ 377609 h 933854"/>
              <a:gd name="connsiteX426" fmla="*/ 5243571 w 10044334"/>
              <a:gd name="connsiteY426" fmla="*/ 626152 h 933854"/>
              <a:gd name="connsiteX427" fmla="*/ 5227572 w 10044334"/>
              <a:gd name="connsiteY427" fmla="*/ 626152 h 933854"/>
              <a:gd name="connsiteX428" fmla="*/ 5202085 w 10044334"/>
              <a:gd name="connsiteY428" fmla="*/ 542250 h 933854"/>
              <a:gd name="connsiteX429" fmla="*/ 5140136 w 10044334"/>
              <a:gd name="connsiteY429" fmla="*/ 512298 h 933854"/>
              <a:gd name="connsiteX430" fmla="*/ 5124881 w 10044334"/>
              <a:gd name="connsiteY430" fmla="*/ 512298 h 933854"/>
              <a:gd name="connsiteX431" fmla="*/ 5124881 w 10044334"/>
              <a:gd name="connsiteY431" fmla="*/ 742610 h 933854"/>
              <a:gd name="connsiteX432" fmla="*/ 5261430 w 10044334"/>
              <a:gd name="connsiteY432" fmla="*/ 697961 h 933854"/>
              <a:gd name="connsiteX433" fmla="*/ 5332124 w 10044334"/>
              <a:gd name="connsiteY433" fmla="*/ 575550 h 933854"/>
              <a:gd name="connsiteX434" fmla="*/ 5348123 w 10044334"/>
              <a:gd name="connsiteY434" fmla="*/ 575550 h 933854"/>
              <a:gd name="connsiteX435" fmla="*/ 5348123 w 10044334"/>
              <a:gd name="connsiteY435" fmla="*/ 760097 h 933854"/>
              <a:gd name="connsiteX436" fmla="*/ 4850665 w 10044334"/>
              <a:gd name="connsiteY436" fmla="*/ 760097 h 933854"/>
              <a:gd name="connsiteX437" fmla="*/ 4850665 w 10044334"/>
              <a:gd name="connsiteY437" fmla="*/ 742610 h 933854"/>
              <a:gd name="connsiteX438" fmla="*/ 4907592 w 10044334"/>
              <a:gd name="connsiteY438" fmla="*/ 742610 h 933854"/>
              <a:gd name="connsiteX439" fmla="*/ 4907592 w 10044334"/>
              <a:gd name="connsiteY439" fmla="*/ 278638 h 933854"/>
              <a:gd name="connsiteX440" fmla="*/ 4850665 w 10044334"/>
              <a:gd name="connsiteY440" fmla="*/ 278638 h 933854"/>
              <a:gd name="connsiteX441" fmla="*/ 95904 w 10044334"/>
              <a:gd name="connsiteY441" fmla="*/ 261151 h 933854"/>
              <a:gd name="connsiteX442" fmla="*/ 396909 w 10044334"/>
              <a:gd name="connsiteY442" fmla="*/ 261151 h 933854"/>
              <a:gd name="connsiteX443" fmla="*/ 396909 w 10044334"/>
              <a:gd name="connsiteY443" fmla="*/ 278638 h 933854"/>
              <a:gd name="connsiteX444" fmla="*/ 361190 w 10044334"/>
              <a:gd name="connsiteY444" fmla="*/ 278638 h 933854"/>
              <a:gd name="connsiteX445" fmla="*/ 475416 w 10044334"/>
              <a:gd name="connsiteY445" fmla="*/ 600107 h 933854"/>
              <a:gd name="connsiteX446" fmla="*/ 521925 w 10044334"/>
              <a:gd name="connsiteY446" fmla="*/ 500392 h 933854"/>
              <a:gd name="connsiteX447" fmla="*/ 447883 w 10044334"/>
              <a:gd name="connsiteY447" fmla="*/ 278638 h 933854"/>
              <a:gd name="connsiteX448" fmla="*/ 412164 w 10044334"/>
              <a:gd name="connsiteY448" fmla="*/ 278638 h 933854"/>
              <a:gd name="connsiteX449" fmla="*/ 412164 w 10044334"/>
              <a:gd name="connsiteY449" fmla="*/ 261151 h 933854"/>
              <a:gd name="connsiteX450" fmla="*/ 715401 w 10044334"/>
              <a:gd name="connsiteY450" fmla="*/ 261151 h 933854"/>
              <a:gd name="connsiteX451" fmla="*/ 715401 w 10044334"/>
              <a:gd name="connsiteY451" fmla="*/ 278638 h 933854"/>
              <a:gd name="connsiteX452" fmla="*/ 674474 w 10044334"/>
              <a:gd name="connsiteY452" fmla="*/ 278638 h 933854"/>
              <a:gd name="connsiteX453" fmla="*/ 777909 w 10044334"/>
              <a:gd name="connsiteY453" fmla="*/ 587829 h 933854"/>
              <a:gd name="connsiteX454" fmla="*/ 861811 w 10044334"/>
              <a:gd name="connsiteY454" fmla="*/ 385980 h 933854"/>
              <a:gd name="connsiteX455" fmla="*/ 867206 w 10044334"/>
              <a:gd name="connsiteY455" fmla="*/ 347099 h 933854"/>
              <a:gd name="connsiteX456" fmla="*/ 853998 w 10044334"/>
              <a:gd name="connsiteY456" fmla="*/ 298544 h 933854"/>
              <a:gd name="connsiteX457" fmla="*/ 803210 w 10044334"/>
              <a:gd name="connsiteY457" fmla="*/ 278638 h 933854"/>
              <a:gd name="connsiteX458" fmla="*/ 803210 w 10044334"/>
              <a:gd name="connsiteY458" fmla="*/ 261151 h 933854"/>
              <a:gd name="connsiteX459" fmla="*/ 979199 w 10044334"/>
              <a:gd name="connsiteY459" fmla="*/ 261151 h 933854"/>
              <a:gd name="connsiteX460" fmla="*/ 979199 w 10044334"/>
              <a:gd name="connsiteY460" fmla="*/ 278638 h 933854"/>
              <a:gd name="connsiteX461" fmla="*/ 880973 w 10044334"/>
              <a:gd name="connsiteY461" fmla="*/ 409607 h 933854"/>
              <a:gd name="connsiteX462" fmla="*/ 730656 w 10044334"/>
              <a:gd name="connsiteY462" fmla="*/ 760097 h 933854"/>
              <a:gd name="connsiteX463" fmla="*/ 609733 w 10044334"/>
              <a:gd name="connsiteY463" fmla="*/ 760097 h 933854"/>
              <a:gd name="connsiteX464" fmla="*/ 531971 w 10044334"/>
              <a:gd name="connsiteY464" fmla="*/ 526065 h 933854"/>
              <a:gd name="connsiteX465" fmla="*/ 422954 w 10044334"/>
              <a:gd name="connsiteY465" fmla="*/ 760097 h 933854"/>
              <a:gd name="connsiteX466" fmla="*/ 304636 w 10044334"/>
              <a:gd name="connsiteY466" fmla="*/ 760097 h 933854"/>
              <a:gd name="connsiteX467" fmla="*/ 134972 w 10044334"/>
              <a:gd name="connsiteY467" fmla="*/ 278638 h 933854"/>
              <a:gd name="connsiteX468" fmla="*/ 95904 w 10044334"/>
              <a:gd name="connsiteY468" fmla="*/ 278638 h 933854"/>
              <a:gd name="connsiteX469" fmla="*/ 8580149 w 10044334"/>
              <a:gd name="connsiteY469" fmla="*/ 251849 h 933854"/>
              <a:gd name="connsiteX470" fmla="*/ 8580149 w 10044334"/>
              <a:gd name="connsiteY470" fmla="*/ 744842 h 933854"/>
              <a:gd name="connsiteX471" fmla="*/ 8628146 w 10044334"/>
              <a:gd name="connsiteY471" fmla="*/ 744842 h 933854"/>
              <a:gd name="connsiteX472" fmla="*/ 8628146 w 10044334"/>
              <a:gd name="connsiteY472" fmla="*/ 760097 h 933854"/>
              <a:gd name="connsiteX473" fmla="*/ 8364348 w 10044334"/>
              <a:gd name="connsiteY473" fmla="*/ 760097 h 933854"/>
              <a:gd name="connsiteX474" fmla="*/ 8364348 w 10044334"/>
              <a:gd name="connsiteY474" fmla="*/ 744842 h 933854"/>
              <a:gd name="connsiteX475" fmla="*/ 8410857 w 10044334"/>
              <a:gd name="connsiteY475" fmla="*/ 744842 h 933854"/>
              <a:gd name="connsiteX476" fmla="*/ 8410857 w 10044334"/>
              <a:gd name="connsiteY476" fmla="*/ 276406 h 933854"/>
              <a:gd name="connsiteX477" fmla="*/ 8364348 w 10044334"/>
              <a:gd name="connsiteY477" fmla="*/ 276406 h 933854"/>
              <a:gd name="connsiteX478" fmla="*/ 8364348 w 10044334"/>
              <a:gd name="connsiteY478" fmla="*/ 261151 h 933854"/>
              <a:gd name="connsiteX479" fmla="*/ 8503874 w 10044334"/>
              <a:gd name="connsiteY479" fmla="*/ 261151 h 933854"/>
              <a:gd name="connsiteX480" fmla="*/ 8580149 w 10044334"/>
              <a:gd name="connsiteY480" fmla="*/ 251849 h 933854"/>
              <a:gd name="connsiteX481" fmla="*/ 7456198 w 10044334"/>
              <a:gd name="connsiteY481" fmla="*/ 251849 h 933854"/>
              <a:gd name="connsiteX482" fmla="*/ 7456198 w 10044334"/>
              <a:gd name="connsiteY482" fmla="*/ 484393 h 933854"/>
              <a:gd name="connsiteX483" fmla="*/ 7583446 w 10044334"/>
              <a:gd name="connsiteY483" fmla="*/ 445326 h 933854"/>
              <a:gd name="connsiteX484" fmla="*/ 7663628 w 10044334"/>
              <a:gd name="connsiteY484" fmla="*/ 472859 h 933854"/>
              <a:gd name="connsiteX485" fmla="*/ 7691719 w 10044334"/>
              <a:gd name="connsiteY485" fmla="*/ 553598 h 933854"/>
              <a:gd name="connsiteX486" fmla="*/ 7691719 w 10044334"/>
              <a:gd name="connsiteY486" fmla="*/ 744842 h 933854"/>
              <a:gd name="connsiteX487" fmla="*/ 7738228 w 10044334"/>
              <a:gd name="connsiteY487" fmla="*/ 744842 h 933854"/>
              <a:gd name="connsiteX488" fmla="*/ 7738228 w 10044334"/>
              <a:gd name="connsiteY488" fmla="*/ 760097 h 933854"/>
              <a:gd name="connsiteX489" fmla="*/ 7495638 w 10044334"/>
              <a:gd name="connsiteY489" fmla="*/ 760097 h 933854"/>
              <a:gd name="connsiteX490" fmla="*/ 7495638 w 10044334"/>
              <a:gd name="connsiteY490" fmla="*/ 744842 h 933854"/>
              <a:gd name="connsiteX491" fmla="*/ 7520939 w 10044334"/>
              <a:gd name="connsiteY491" fmla="*/ 744842 h 933854"/>
              <a:gd name="connsiteX492" fmla="*/ 7520939 w 10044334"/>
              <a:gd name="connsiteY492" fmla="*/ 524577 h 933854"/>
              <a:gd name="connsiteX493" fmla="*/ 7496382 w 10044334"/>
              <a:gd name="connsiteY493" fmla="*/ 485137 h 933854"/>
              <a:gd name="connsiteX494" fmla="*/ 7456198 w 10044334"/>
              <a:gd name="connsiteY494" fmla="*/ 502625 h 933854"/>
              <a:gd name="connsiteX495" fmla="*/ 7456198 w 10044334"/>
              <a:gd name="connsiteY495" fmla="*/ 744842 h 933854"/>
              <a:gd name="connsiteX496" fmla="*/ 7482244 w 10044334"/>
              <a:gd name="connsiteY496" fmla="*/ 744842 h 933854"/>
              <a:gd name="connsiteX497" fmla="*/ 7482244 w 10044334"/>
              <a:gd name="connsiteY497" fmla="*/ 760097 h 933854"/>
              <a:gd name="connsiteX498" fmla="*/ 7240398 w 10044334"/>
              <a:gd name="connsiteY498" fmla="*/ 760097 h 933854"/>
              <a:gd name="connsiteX499" fmla="*/ 7240398 w 10044334"/>
              <a:gd name="connsiteY499" fmla="*/ 744842 h 933854"/>
              <a:gd name="connsiteX500" fmla="*/ 7286907 w 10044334"/>
              <a:gd name="connsiteY500" fmla="*/ 744842 h 933854"/>
              <a:gd name="connsiteX501" fmla="*/ 7286907 w 10044334"/>
              <a:gd name="connsiteY501" fmla="*/ 276406 h 933854"/>
              <a:gd name="connsiteX502" fmla="*/ 7240398 w 10044334"/>
              <a:gd name="connsiteY502" fmla="*/ 276406 h 933854"/>
              <a:gd name="connsiteX503" fmla="*/ 7240398 w 10044334"/>
              <a:gd name="connsiteY503" fmla="*/ 261151 h 933854"/>
              <a:gd name="connsiteX504" fmla="*/ 7365414 w 10044334"/>
              <a:gd name="connsiteY504" fmla="*/ 261151 h 933854"/>
              <a:gd name="connsiteX505" fmla="*/ 7456198 w 10044334"/>
              <a:gd name="connsiteY505" fmla="*/ 251849 h 933854"/>
              <a:gd name="connsiteX506" fmla="*/ 6751051 w 10044334"/>
              <a:gd name="connsiteY506" fmla="*/ 251849 h 933854"/>
              <a:gd name="connsiteX507" fmla="*/ 6800164 w 10044334"/>
              <a:gd name="connsiteY507" fmla="*/ 267290 h 933854"/>
              <a:gd name="connsiteX508" fmla="*/ 6818024 w 10044334"/>
              <a:gd name="connsiteY508" fmla="*/ 309892 h 933854"/>
              <a:gd name="connsiteX509" fmla="*/ 6787328 w 10044334"/>
              <a:gd name="connsiteY509" fmla="*/ 359005 h 933854"/>
              <a:gd name="connsiteX510" fmla="*/ 6715704 w 10044334"/>
              <a:gd name="connsiteY510" fmla="*/ 380585 h 933854"/>
              <a:gd name="connsiteX511" fmla="*/ 6666591 w 10044334"/>
              <a:gd name="connsiteY511" fmla="*/ 365703 h 933854"/>
              <a:gd name="connsiteX512" fmla="*/ 6647988 w 10044334"/>
              <a:gd name="connsiteY512" fmla="*/ 326635 h 933854"/>
              <a:gd name="connsiteX513" fmla="*/ 6678311 w 10044334"/>
              <a:gd name="connsiteY513" fmla="*/ 273987 h 933854"/>
              <a:gd name="connsiteX514" fmla="*/ 6751051 w 10044334"/>
              <a:gd name="connsiteY514" fmla="*/ 251849 h 933854"/>
              <a:gd name="connsiteX515" fmla="*/ 6541799 w 10044334"/>
              <a:gd name="connsiteY515" fmla="*/ 251849 h 933854"/>
              <a:gd name="connsiteX516" fmla="*/ 6541799 w 10044334"/>
              <a:gd name="connsiteY516" fmla="*/ 744842 h 933854"/>
              <a:gd name="connsiteX517" fmla="*/ 6589796 w 10044334"/>
              <a:gd name="connsiteY517" fmla="*/ 744842 h 933854"/>
              <a:gd name="connsiteX518" fmla="*/ 6589796 w 10044334"/>
              <a:gd name="connsiteY518" fmla="*/ 760097 h 933854"/>
              <a:gd name="connsiteX519" fmla="*/ 6325998 w 10044334"/>
              <a:gd name="connsiteY519" fmla="*/ 760097 h 933854"/>
              <a:gd name="connsiteX520" fmla="*/ 6325998 w 10044334"/>
              <a:gd name="connsiteY520" fmla="*/ 744842 h 933854"/>
              <a:gd name="connsiteX521" fmla="*/ 6372507 w 10044334"/>
              <a:gd name="connsiteY521" fmla="*/ 744842 h 933854"/>
              <a:gd name="connsiteX522" fmla="*/ 6372507 w 10044334"/>
              <a:gd name="connsiteY522" fmla="*/ 276406 h 933854"/>
              <a:gd name="connsiteX523" fmla="*/ 6325998 w 10044334"/>
              <a:gd name="connsiteY523" fmla="*/ 276406 h 933854"/>
              <a:gd name="connsiteX524" fmla="*/ 6325998 w 10044334"/>
              <a:gd name="connsiteY524" fmla="*/ 261151 h 933854"/>
              <a:gd name="connsiteX525" fmla="*/ 6465524 w 10044334"/>
              <a:gd name="connsiteY525" fmla="*/ 261151 h 933854"/>
              <a:gd name="connsiteX526" fmla="*/ 6541799 w 10044334"/>
              <a:gd name="connsiteY526" fmla="*/ 251849 h 933854"/>
              <a:gd name="connsiteX527" fmla="*/ 1550699 w 10044334"/>
              <a:gd name="connsiteY527" fmla="*/ 251849 h 933854"/>
              <a:gd name="connsiteX528" fmla="*/ 1550699 w 10044334"/>
              <a:gd name="connsiteY528" fmla="*/ 744842 h 933854"/>
              <a:gd name="connsiteX529" fmla="*/ 1598696 w 10044334"/>
              <a:gd name="connsiteY529" fmla="*/ 744842 h 933854"/>
              <a:gd name="connsiteX530" fmla="*/ 1598696 w 10044334"/>
              <a:gd name="connsiteY530" fmla="*/ 760097 h 933854"/>
              <a:gd name="connsiteX531" fmla="*/ 1334898 w 10044334"/>
              <a:gd name="connsiteY531" fmla="*/ 760097 h 933854"/>
              <a:gd name="connsiteX532" fmla="*/ 1334898 w 10044334"/>
              <a:gd name="connsiteY532" fmla="*/ 744842 h 933854"/>
              <a:gd name="connsiteX533" fmla="*/ 1381407 w 10044334"/>
              <a:gd name="connsiteY533" fmla="*/ 744842 h 933854"/>
              <a:gd name="connsiteX534" fmla="*/ 1381407 w 10044334"/>
              <a:gd name="connsiteY534" fmla="*/ 276406 h 933854"/>
              <a:gd name="connsiteX535" fmla="*/ 1334898 w 10044334"/>
              <a:gd name="connsiteY535" fmla="*/ 276406 h 933854"/>
              <a:gd name="connsiteX536" fmla="*/ 1334898 w 10044334"/>
              <a:gd name="connsiteY536" fmla="*/ 261151 h 933854"/>
              <a:gd name="connsiteX537" fmla="*/ 1474425 w 10044334"/>
              <a:gd name="connsiteY537" fmla="*/ 261151 h 933854"/>
              <a:gd name="connsiteX538" fmla="*/ 1550699 w 10044334"/>
              <a:gd name="connsiteY538" fmla="*/ 251849 h 933854"/>
              <a:gd name="connsiteX539" fmla="*/ 0 w 10044334"/>
              <a:gd name="connsiteY539" fmla="*/ 1 h 933854"/>
              <a:gd name="connsiteX540" fmla="*/ 1 w 10044334"/>
              <a:gd name="connsiteY540" fmla="*/ 1 h 933854"/>
              <a:gd name="connsiteX541" fmla="*/ 1 w 10044334"/>
              <a:gd name="connsiteY541" fmla="*/ 914401 h 933854"/>
              <a:gd name="connsiteX542" fmla="*/ 0 w 10044334"/>
              <a:gd name="connsiteY542" fmla="*/ 914401 h 933854"/>
              <a:gd name="connsiteX543" fmla="*/ 1 w 10044334"/>
              <a:gd name="connsiteY543" fmla="*/ 0 h 933854"/>
              <a:gd name="connsiteX544" fmla="*/ 10044334 w 10044334"/>
              <a:gd name="connsiteY544" fmla="*/ 0 h 933854"/>
              <a:gd name="connsiteX545" fmla="*/ 10044334 w 10044334"/>
              <a:gd name="connsiteY545" fmla="*/ 933854 h 933854"/>
              <a:gd name="connsiteX546" fmla="*/ 6086980 w 10044334"/>
              <a:gd name="connsiteY546" fmla="*/ 933854 h 933854"/>
              <a:gd name="connsiteX547" fmla="*/ 6174277 w 10044334"/>
              <a:gd name="connsiteY547" fmla="*/ 924878 h 933854"/>
              <a:gd name="connsiteX548" fmla="*/ 6200315 w 10044334"/>
              <a:gd name="connsiteY548" fmla="*/ 914401 h 933854"/>
              <a:gd name="connsiteX549" fmla="*/ 10044333 w 10044334"/>
              <a:gd name="connsiteY549" fmla="*/ 914401 h 933854"/>
              <a:gd name="connsiteX550" fmla="*/ 10044333 w 10044334"/>
              <a:gd name="connsiteY550" fmla="*/ 1 h 933854"/>
              <a:gd name="connsiteX551" fmla="*/ 1 w 10044334"/>
              <a:gd name="connsiteY551" fmla="*/ 1 h 93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Lst>
            <a:rect l="l" t="t" r="r" b="b"/>
            <a:pathLst>
              <a:path w="10044334" h="933854">
                <a:moveTo>
                  <a:pt x="6069537" y="914401"/>
                </a:moveTo>
                <a:lnTo>
                  <a:pt x="6113955" y="914401"/>
                </a:lnTo>
                <a:lnTo>
                  <a:pt x="6098142" y="917111"/>
                </a:lnTo>
                <a:close/>
                <a:moveTo>
                  <a:pt x="1" y="914401"/>
                </a:moveTo>
                <a:lnTo>
                  <a:pt x="5981951" y="914401"/>
                </a:lnTo>
                <a:lnTo>
                  <a:pt x="6020659" y="927808"/>
                </a:lnTo>
                <a:cubicBezTo>
                  <a:pt x="6040440" y="931839"/>
                  <a:pt x="6062548" y="933854"/>
                  <a:pt x="6086980" y="933854"/>
                </a:cubicBezTo>
                <a:lnTo>
                  <a:pt x="1" y="933854"/>
                </a:lnTo>
                <a:close/>
                <a:moveTo>
                  <a:pt x="8838142" y="607548"/>
                </a:moveTo>
                <a:cubicBezTo>
                  <a:pt x="8828220" y="607548"/>
                  <a:pt x="8821151" y="610029"/>
                  <a:pt x="8816934" y="614990"/>
                </a:cubicBezTo>
                <a:cubicBezTo>
                  <a:pt x="8812717" y="619951"/>
                  <a:pt x="8810609" y="628136"/>
                  <a:pt x="8810609" y="639546"/>
                </a:cubicBezTo>
                <a:lnTo>
                  <a:pt x="8810609" y="708379"/>
                </a:lnTo>
                <a:cubicBezTo>
                  <a:pt x="8810609" y="729215"/>
                  <a:pt x="8818174" y="739633"/>
                  <a:pt x="8833305" y="739633"/>
                </a:cubicBezTo>
                <a:cubicBezTo>
                  <a:pt x="8842235" y="739633"/>
                  <a:pt x="8856250" y="734300"/>
                  <a:pt x="8875349" y="723634"/>
                </a:cubicBezTo>
                <a:lnTo>
                  <a:pt x="8875349" y="616850"/>
                </a:lnTo>
                <a:cubicBezTo>
                  <a:pt x="8859474" y="610649"/>
                  <a:pt x="8847072" y="607548"/>
                  <a:pt x="8838142" y="607548"/>
                </a:cubicBezTo>
                <a:close/>
                <a:moveTo>
                  <a:pt x="6108188" y="459836"/>
                </a:moveTo>
                <a:cubicBezTo>
                  <a:pt x="6086360" y="459836"/>
                  <a:pt x="6075446" y="471495"/>
                  <a:pt x="6075446" y="494811"/>
                </a:cubicBezTo>
                <a:lnTo>
                  <a:pt x="6075446" y="619083"/>
                </a:lnTo>
                <a:cubicBezTo>
                  <a:pt x="6075446" y="643887"/>
                  <a:pt x="6085864" y="656290"/>
                  <a:pt x="6106700" y="656290"/>
                </a:cubicBezTo>
                <a:cubicBezTo>
                  <a:pt x="6126543" y="656290"/>
                  <a:pt x="6136465" y="643887"/>
                  <a:pt x="6136465" y="619083"/>
                </a:cubicBezTo>
                <a:lnTo>
                  <a:pt x="6136465" y="494811"/>
                </a:lnTo>
                <a:cubicBezTo>
                  <a:pt x="6136465" y="471495"/>
                  <a:pt x="6127040" y="459836"/>
                  <a:pt x="6108188" y="459836"/>
                </a:cubicBezTo>
                <a:close/>
                <a:moveTo>
                  <a:pt x="3390289" y="459836"/>
                </a:moveTo>
                <a:cubicBezTo>
                  <a:pt x="3365732" y="459836"/>
                  <a:pt x="3353454" y="473355"/>
                  <a:pt x="3353454" y="500392"/>
                </a:cubicBezTo>
                <a:lnTo>
                  <a:pt x="3353454" y="588573"/>
                </a:lnTo>
                <a:lnTo>
                  <a:pt x="3423775" y="588573"/>
                </a:lnTo>
                <a:lnTo>
                  <a:pt x="3423775" y="500392"/>
                </a:lnTo>
                <a:cubicBezTo>
                  <a:pt x="3423775" y="473355"/>
                  <a:pt x="3412613" y="459836"/>
                  <a:pt x="3390289" y="459836"/>
                </a:cubicBezTo>
                <a:close/>
                <a:moveTo>
                  <a:pt x="1151914" y="459836"/>
                </a:moveTo>
                <a:cubicBezTo>
                  <a:pt x="1127358" y="459836"/>
                  <a:pt x="1115079" y="473355"/>
                  <a:pt x="1115079" y="500392"/>
                </a:cubicBezTo>
                <a:lnTo>
                  <a:pt x="1115079" y="588573"/>
                </a:lnTo>
                <a:lnTo>
                  <a:pt x="1185400" y="588573"/>
                </a:lnTo>
                <a:lnTo>
                  <a:pt x="1185400" y="500392"/>
                </a:lnTo>
                <a:cubicBezTo>
                  <a:pt x="1185400" y="473355"/>
                  <a:pt x="1174238" y="459836"/>
                  <a:pt x="1151914" y="459836"/>
                </a:cubicBezTo>
                <a:close/>
                <a:moveTo>
                  <a:pt x="4350454" y="459092"/>
                </a:moveTo>
                <a:cubicBezTo>
                  <a:pt x="4337556" y="459092"/>
                  <a:pt x="4328502" y="462875"/>
                  <a:pt x="4323293" y="470440"/>
                </a:cubicBezTo>
                <a:cubicBezTo>
                  <a:pt x="4318084" y="478006"/>
                  <a:pt x="4315479" y="490966"/>
                  <a:pt x="4315479" y="509322"/>
                </a:cubicBezTo>
                <a:lnTo>
                  <a:pt x="4315479" y="707635"/>
                </a:lnTo>
                <a:cubicBezTo>
                  <a:pt x="4315479" y="724999"/>
                  <a:pt x="4317898" y="737215"/>
                  <a:pt x="4322735" y="744284"/>
                </a:cubicBezTo>
                <a:cubicBezTo>
                  <a:pt x="4327571" y="751354"/>
                  <a:pt x="4335819" y="754888"/>
                  <a:pt x="4347477" y="754888"/>
                </a:cubicBezTo>
                <a:cubicBezTo>
                  <a:pt x="4361368" y="754888"/>
                  <a:pt x="4371104" y="751291"/>
                  <a:pt x="4376685" y="744098"/>
                </a:cubicBezTo>
                <a:cubicBezTo>
                  <a:pt x="4382266" y="736905"/>
                  <a:pt x="4385057" y="724751"/>
                  <a:pt x="4385057" y="707635"/>
                </a:cubicBezTo>
                <a:lnTo>
                  <a:pt x="4385057" y="506345"/>
                </a:lnTo>
                <a:cubicBezTo>
                  <a:pt x="4385057" y="488486"/>
                  <a:pt x="4382576" y="476145"/>
                  <a:pt x="4377615" y="469324"/>
                </a:cubicBezTo>
                <a:cubicBezTo>
                  <a:pt x="4372654" y="462503"/>
                  <a:pt x="4363600" y="459092"/>
                  <a:pt x="4350454" y="459092"/>
                </a:cubicBezTo>
                <a:close/>
                <a:moveTo>
                  <a:pt x="2197804" y="459092"/>
                </a:moveTo>
                <a:cubicBezTo>
                  <a:pt x="2184906" y="459092"/>
                  <a:pt x="2175852" y="462875"/>
                  <a:pt x="2170643" y="470440"/>
                </a:cubicBezTo>
                <a:cubicBezTo>
                  <a:pt x="2165434" y="478006"/>
                  <a:pt x="2162829" y="490966"/>
                  <a:pt x="2162829" y="509322"/>
                </a:cubicBezTo>
                <a:lnTo>
                  <a:pt x="2162829" y="707635"/>
                </a:lnTo>
                <a:cubicBezTo>
                  <a:pt x="2162829" y="724999"/>
                  <a:pt x="2165248" y="737215"/>
                  <a:pt x="2170085" y="744284"/>
                </a:cubicBezTo>
                <a:cubicBezTo>
                  <a:pt x="2174922" y="751354"/>
                  <a:pt x="2183169" y="754888"/>
                  <a:pt x="2194827" y="754888"/>
                </a:cubicBezTo>
                <a:cubicBezTo>
                  <a:pt x="2208718" y="754888"/>
                  <a:pt x="2218454" y="751291"/>
                  <a:pt x="2224035" y="744098"/>
                </a:cubicBezTo>
                <a:cubicBezTo>
                  <a:pt x="2229616" y="736905"/>
                  <a:pt x="2232406" y="724751"/>
                  <a:pt x="2232406" y="707635"/>
                </a:cubicBezTo>
                <a:lnTo>
                  <a:pt x="2232406" y="506345"/>
                </a:lnTo>
                <a:cubicBezTo>
                  <a:pt x="2232406" y="488486"/>
                  <a:pt x="2229926" y="476145"/>
                  <a:pt x="2224965" y="469324"/>
                </a:cubicBezTo>
                <a:cubicBezTo>
                  <a:pt x="2220004" y="462503"/>
                  <a:pt x="2210950" y="459092"/>
                  <a:pt x="2197804" y="459092"/>
                </a:cubicBezTo>
                <a:close/>
                <a:moveTo>
                  <a:pt x="8828840" y="445326"/>
                </a:moveTo>
                <a:cubicBezTo>
                  <a:pt x="8874977" y="445326"/>
                  <a:pt x="8912804" y="448550"/>
                  <a:pt x="8942322" y="454999"/>
                </a:cubicBezTo>
                <a:cubicBezTo>
                  <a:pt x="8971839" y="461449"/>
                  <a:pt x="8993544" y="469572"/>
                  <a:pt x="9007434" y="479370"/>
                </a:cubicBezTo>
                <a:cubicBezTo>
                  <a:pt x="9021325" y="489168"/>
                  <a:pt x="9030875" y="499462"/>
                  <a:pt x="9036083" y="510252"/>
                </a:cubicBezTo>
                <a:cubicBezTo>
                  <a:pt x="9041292" y="521042"/>
                  <a:pt x="9043897" y="537723"/>
                  <a:pt x="9043897" y="560295"/>
                </a:cubicBezTo>
                <a:lnTo>
                  <a:pt x="9043897" y="700566"/>
                </a:lnTo>
                <a:cubicBezTo>
                  <a:pt x="9043897" y="708255"/>
                  <a:pt x="9044207" y="713340"/>
                  <a:pt x="9044827" y="715821"/>
                </a:cubicBezTo>
                <a:cubicBezTo>
                  <a:pt x="9045447" y="718301"/>
                  <a:pt x="9047122" y="719542"/>
                  <a:pt x="9049850" y="719542"/>
                </a:cubicBezTo>
                <a:cubicBezTo>
                  <a:pt x="9054563" y="719542"/>
                  <a:pt x="9062005" y="710984"/>
                  <a:pt x="9072174" y="693869"/>
                </a:cubicBezTo>
                <a:lnTo>
                  <a:pt x="9085569" y="700566"/>
                </a:lnTo>
                <a:cubicBezTo>
                  <a:pt x="9062996" y="746951"/>
                  <a:pt x="9021697" y="770143"/>
                  <a:pt x="8961669" y="770143"/>
                </a:cubicBezTo>
                <a:cubicBezTo>
                  <a:pt x="8928927" y="770143"/>
                  <a:pt x="8901394" y="759229"/>
                  <a:pt x="8879070" y="737401"/>
                </a:cubicBezTo>
                <a:cubicBezTo>
                  <a:pt x="8844343" y="759229"/>
                  <a:pt x="8809617" y="770143"/>
                  <a:pt x="8774890" y="770143"/>
                </a:cubicBezTo>
                <a:cubicBezTo>
                  <a:pt x="8738923" y="770143"/>
                  <a:pt x="8709220" y="761647"/>
                  <a:pt x="8685779" y="744656"/>
                </a:cubicBezTo>
                <a:cubicBezTo>
                  <a:pt x="8662339" y="727665"/>
                  <a:pt x="8650619" y="706395"/>
                  <a:pt x="8650619" y="680846"/>
                </a:cubicBezTo>
                <a:cubicBezTo>
                  <a:pt x="8650619" y="651825"/>
                  <a:pt x="8662897" y="629066"/>
                  <a:pt x="8687454" y="612571"/>
                </a:cubicBezTo>
                <a:cubicBezTo>
                  <a:pt x="8712010" y="596076"/>
                  <a:pt x="8745745" y="587829"/>
                  <a:pt x="8788657" y="587829"/>
                </a:cubicBezTo>
                <a:cubicBezTo>
                  <a:pt x="8821647" y="587829"/>
                  <a:pt x="8850544" y="591921"/>
                  <a:pt x="8875349" y="600107"/>
                </a:cubicBezTo>
                <a:lnTo>
                  <a:pt x="8875349" y="526065"/>
                </a:lnTo>
                <a:cubicBezTo>
                  <a:pt x="8875349" y="505973"/>
                  <a:pt x="8872868" y="492269"/>
                  <a:pt x="8867908" y="484951"/>
                </a:cubicBezTo>
                <a:cubicBezTo>
                  <a:pt x="8862947" y="477634"/>
                  <a:pt x="8855381" y="472115"/>
                  <a:pt x="8845211" y="468394"/>
                </a:cubicBezTo>
                <a:cubicBezTo>
                  <a:pt x="8835042" y="464673"/>
                  <a:pt x="8823755" y="462813"/>
                  <a:pt x="8811353" y="462813"/>
                </a:cubicBezTo>
                <a:cubicBezTo>
                  <a:pt x="8795726" y="462813"/>
                  <a:pt x="8784068" y="464673"/>
                  <a:pt x="8776378" y="468394"/>
                </a:cubicBezTo>
                <a:cubicBezTo>
                  <a:pt x="8803167" y="476332"/>
                  <a:pt x="8816562" y="494067"/>
                  <a:pt x="8816562" y="521600"/>
                </a:cubicBezTo>
                <a:cubicBezTo>
                  <a:pt x="8816562" y="539956"/>
                  <a:pt x="8811105" y="554590"/>
                  <a:pt x="8800191" y="565504"/>
                </a:cubicBezTo>
                <a:cubicBezTo>
                  <a:pt x="8789277" y="576418"/>
                  <a:pt x="8774766" y="581876"/>
                  <a:pt x="8756659" y="581876"/>
                </a:cubicBezTo>
                <a:cubicBezTo>
                  <a:pt x="8737559" y="581876"/>
                  <a:pt x="8722118" y="576294"/>
                  <a:pt x="8710336" y="565132"/>
                </a:cubicBezTo>
                <a:cubicBezTo>
                  <a:pt x="8698554" y="553970"/>
                  <a:pt x="8692663" y="539459"/>
                  <a:pt x="8692663" y="521600"/>
                </a:cubicBezTo>
                <a:cubicBezTo>
                  <a:pt x="8692663" y="497291"/>
                  <a:pt x="8704507" y="478502"/>
                  <a:pt x="8728195" y="465231"/>
                </a:cubicBezTo>
                <a:cubicBezTo>
                  <a:pt x="8751884" y="451961"/>
                  <a:pt x="8785432" y="445326"/>
                  <a:pt x="8828840" y="445326"/>
                </a:cubicBezTo>
                <a:close/>
                <a:moveTo>
                  <a:pt x="8218198" y="445326"/>
                </a:moveTo>
                <a:cubicBezTo>
                  <a:pt x="8258630" y="445326"/>
                  <a:pt x="8290194" y="453139"/>
                  <a:pt x="8312890" y="468766"/>
                </a:cubicBezTo>
                <a:cubicBezTo>
                  <a:pt x="8335586" y="484393"/>
                  <a:pt x="8346935" y="505849"/>
                  <a:pt x="8346935" y="533134"/>
                </a:cubicBezTo>
                <a:cubicBezTo>
                  <a:pt x="8346935" y="550498"/>
                  <a:pt x="8341354" y="564698"/>
                  <a:pt x="8330192" y="575736"/>
                </a:cubicBezTo>
                <a:cubicBezTo>
                  <a:pt x="8319030" y="586774"/>
                  <a:pt x="8304519" y="592293"/>
                  <a:pt x="8286660" y="592293"/>
                </a:cubicBezTo>
                <a:cubicBezTo>
                  <a:pt x="8268800" y="592293"/>
                  <a:pt x="8254042" y="586960"/>
                  <a:pt x="8242383" y="576294"/>
                </a:cubicBezTo>
                <a:cubicBezTo>
                  <a:pt x="8230724" y="565628"/>
                  <a:pt x="8224896" y="551986"/>
                  <a:pt x="8224896" y="535367"/>
                </a:cubicBezTo>
                <a:cubicBezTo>
                  <a:pt x="8224896" y="518996"/>
                  <a:pt x="8229980" y="505105"/>
                  <a:pt x="8240150" y="493695"/>
                </a:cubicBezTo>
                <a:cubicBezTo>
                  <a:pt x="8250321" y="482285"/>
                  <a:pt x="8262600" y="476580"/>
                  <a:pt x="8276986" y="476580"/>
                </a:cubicBezTo>
                <a:cubicBezTo>
                  <a:pt x="8284180" y="476580"/>
                  <a:pt x="8290504" y="477324"/>
                  <a:pt x="8295961" y="478812"/>
                </a:cubicBezTo>
                <a:lnTo>
                  <a:pt x="8297450" y="477324"/>
                </a:lnTo>
                <a:cubicBezTo>
                  <a:pt x="8284552" y="466658"/>
                  <a:pt x="8263466" y="461325"/>
                  <a:pt x="8234198" y="461325"/>
                </a:cubicBezTo>
                <a:cubicBezTo>
                  <a:pt x="8218323" y="461325"/>
                  <a:pt x="8207470" y="464549"/>
                  <a:pt x="8201642" y="470999"/>
                </a:cubicBezTo>
                <a:cubicBezTo>
                  <a:pt x="8195812" y="477448"/>
                  <a:pt x="8192898" y="489230"/>
                  <a:pt x="8192898" y="506345"/>
                </a:cubicBezTo>
                <a:lnTo>
                  <a:pt x="8192898" y="688288"/>
                </a:lnTo>
                <a:cubicBezTo>
                  <a:pt x="8192898" y="711604"/>
                  <a:pt x="8195874" y="727479"/>
                  <a:pt x="8201828" y="735913"/>
                </a:cubicBezTo>
                <a:cubicBezTo>
                  <a:pt x="8207780" y="744346"/>
                  <a:pt x="8219811" y="748563"/>
                  <a:pt x="8237918" y="748563"/>
                </a:cubicBezTo>
                <a:cubicBezTo>
                  <a:pt x="8255281" y="748563"/>
                  <a:pt x="8272954" y="743292"/>
                  <a:pt x="8290938" y="732750"/>
                </a:cubicBezTo>
                <a:cubicBezTo>
                  <a:pt x="8308922" y="722208"/>
                  <a:pt x="8324858" y="707387"/>
                  <a:pt x="8338750" y="688288"/>
                </a:cubicBezTo>
                <a:lnTo>
                  <a:pt x="8352144" y="696845"/>
                </a:lnTo>
                <a:cubicBezTo>
                  <a:pt x="8334037" y="722642"/>
                  <a:pt x="8313387" y="741308"/>
                  <a:pt x="8290194" y="752842"/>
                </a:cubicBezTo>
                <a:cubicBezTo>
                  <a:pt x="8267002" y="764376"/>
                  <a:pt x="8238662" y="770143"/>
                  <a:pt x="8205176" y="770143"/>
                </a:cubicBezTo>
                <a:cubicBezTo>
                  <a:pt x="8146886" y="770143"/>
                  <a:pt x="8100314" y="755632"/>
                  <a:pt x="8065464" y="726611"/>
                </a:cubicBezTo>
                <a:cubicBezTo>
                  <a:pt x="8030614" y="697589"/>
                  <a:pt x="8013188" y="659266"/>
                  <a:pt x="8013188" y="611641"/>
                </a:cubicBezTo>
                <a:cubicBezTo>
                  <a:pt x="8013188" y="563520"/>
                  <a:pt x="8032474" y="523770"/>
                  <a:pt x="8071044" y="492393"/>
                </a:cubicBezTo>
                <a:cubicBezTo>
                  <a:pt x="8109616" y="461015"/>
                  <a:pt x="8158668" y="445326"/>
                  <a:pt x="8218198" y="445326"/>
                </a:cubicBezTo>
                <a:close/>
                <a:moveTo>
                  <a:pt x="4350454" y="445326"/>
                </a:moveTo>
                <a:cubicBezTo>
                  <a:pt x="4416187" y="445326"/>
                  <a:pt x="4468338" y="460829"/>
                  <a:pt x="4506910" y="491834"/>
                </a:cubicBezTo>
                <a:cubicBezTo>
                  <a:pt x="4545481" y="522840"/>
                  <a:pt x="4564766" y="564264"/>
                  <a:pt x="4564766" y="616106"/>
                </a:cubicBezTo>
                <a:cubicBezTo>
                  <a:pt x="4564766" y="662987"/>
                  <a:pt x="4545357" y="700380"/>
                  <a:pt x="4506537" y="728285"/>
                </a:cubicBezTo>
                <a:cubicBezTo>
                  <a:pt x="4467718" y="756190"/>
                  <a:pt x="4415442" y="770143"/>
                  <a:pt x="4349710" y="770143"/>
                </a:cubicBezTo>
                <a:cubicBezTo>
                  <a:pt x="4285466" y="770143"/>
                  <a:pt x="4233872" y="755694"/>
                  <a:pt x="4194929" y="726797"/>
                </a:cubicBezTo>
                <a:cubicBezTo>
                  <a:pt x="4155985" y="697899"/>
                  <a:pt x="4136513" y="660010"/>
                  <a:pt x="4136513" y="613129"/>
                </a:cubicBezTo>
                <a:cubicBezTo>
                  <a:pt x="4136513" y="562776"/>
                  <a:pt x="4155985" y="522220"/>
                  <a:pt x="4194929" y="491462"/>
                </a:cubicBezTo>
                <a:cubicBezTo>
                  <a:pt x="4233872" y="460705"/>
                  <a:pt x="4285714" y="445326"/>
                  <a:pt x="4350454" y="445326"/>
                </a:cubicBezTo>
                <a:close/>
                <a:moveTo>
                  <a:pt x="3375779" y="445326"/>
                </a:moveTo>
                <a:cubicBezTo>
                  <a:pt x="3420675" y="445326"/>
                  <a:pt x="3459432" y="459526"/>
                  <a:pt x="3492051" y="487928"/>
                </a:cubicBezTo>
                <a:cubicBezTo>
                  <a:pt x="3524669" y="516329"/>
                  <a:pt x="3544574" y="554962"/>
                  <a:pt x="3551768" y="603828"/>
                </a:cubicBezTo>
                <a:lnTo>
                  <a:pt x="3353454" y="603828"/>
                </a:lnTo>
                <a:lnTo>
                  <a:pt x="3353454" y="670056"/>
                </a:lnTo>
                <a:cubicBezTo>
                  <a:pt x="3353454" y="691140"/>
                  <a:pt x="3354694" y="706147"/>
                  <a:pt x="3357175" y="715077"/>
                </a:cubicBezTo>
                <a:cubicBezTo>
                  <a:pt x="3359655" y="724006"/>
                  <a:pt x="3364492" y="731324"/>
                  <a:pt x="3371685" y="737029"/>
                </a:cubicBezTo>
                <a:cubicBezTo>
                  <a:pt x="3378879" y="742734"/>
                  <a:pt x="3387809" y="745586"/>
                  <a:pt x="3398475" y="745586"/>
                </a:cubicBezTo>
                <a:cubicBezTo>
                  <a:pt x="3420799" y="745586"/>
                  <a:pt x="3444177" y="738145"/>
                  <a:pt x="3468610" y="723262"/>
                </a:cubicBezTo>
                <a:cubicBezTo>
                  <a:pt x="3493043" y="708379"/>
                  <a:pt x="3514684" y="688164"/>
                  <a:pt x="3533536" y="662615"/>
                </a:cubicBezTo>
                <a:lnTo>
                  <a:pt x="3545443" y="675637"/>
                </a:lnTo>
                <a:cubicBezTo>
                  <a:pt x="3497569" y="738641"/>
                  <a:pt x="3439651" y="770143"/>
                  <a:pt x="3371685" y="770143"/>
                </a:cubicBezTo>
                <a:cubicBezTo>
                  <a:pt x="3315379" y="770143"/>
                  <a:pt x="3268436" y="755074"/>
                  <a:pt x="3230857" y="724937"/>
                </a:cubicBezTo>
                <a:cubicBezTo>
                  <a:pt x="3193278" y="694799"/>
                  <a:pt x="3174488" y="657530"/>
                  <a:pt x="3174488" y="613129"/>
                </a:cubicBezTo>
                <a:cubicBezTo>
                  <a:pt x="3174488" y="565504"/>
                  <a:pt x="3193650" y="525631"/>
                  <a:pt x="3231973" y="493509"/>
                </a:cubicBezTo>
                <a:cubicBezTo>
                  <a:pt x="3270297" y="461387"/>
                  <a:pt x="3318231" y="445326"/>
                  <a:pt x="3375779" y="445326"/>
                </a:cubicBezTo>
                <a:close/>
                <a:moveTo>
                  <a:pt x="2197804" y="445326"/>
                </a:moveTo>
                <a:cubicBezTo>
                  <a:pt x="2263537" y="445326"/>
                  <a:pt x="2315688" y="460829"/>
                  <a:pt x="2354260" y="491834"/>
                </a:cubicBezTo>
                <a:cubicBezTo>
                  <a:pt x="2392831" y="522840"/>
                  <a:pt x="2412117" y="564264"/>
                  <a:pt x="2412117" y="616106"/>
                </a:cubicBezTo>
                <a:cubicBezTo>
                  <a:pt x="2412117" y="662987"/>
                  <a:pt x="2392707" y="700380"/>
                  <a:pt x="2353887" y="728285"/>
                </a:cubicBezTo>
                <a:cubicBezTo>
                  <a:pt x="2315068" y="756190"/>
                  <a:pt x="2262792" y="770143"/>
                  <a:pt x="2197060" y="770143"/>
                </a:cubicBezTo>
                <a:cubicBezTo>
                  <a:pt x="2132815" y="770143"/>
                  <a:pt x="2081222" y="755694"/>
                  <a:pt x="2042279" y="726797"/>
                </a:cubicBezTo>
                <a:cubicBezTo>
                  <a:pt x="2003335" y="697899"/>
                  <a:pt x="1983863" y="660010"/>
                  <a:pt x="1983863" y="613129"/>
                </a:cubicBezTo>
                <a:cubicBezTo>
                  <a:pt x="1983863" y="562776"/>
                  <a:pt x="2003335" y="522220"/>
                  <a:pt x="2042279" y="491462"/>
                </a:cubicBezTo>
                <a:cubicBezTo>
                  <a:pt x="2081222" y="460705"/>
                  <a:pt x="2133064" y="445326"/>
                  <a:pt x="2197804" y="445326"/>
                </a:cubicBezTo>
                <a:close/>
                <a:moveTo>
                  <a:pt x="1826924" y="445326"/>
                </a:moveTo>
                <a:cubicBezTo>
                  <a:pt x="1867356" y="445326"/>
                  <a:pt x="1898920" y="453139"/>
                  <a:pt x="1921616" y="468766"/>
                </a:cubicBezTo>
                <a:cubicBezTo>
                  <a:pt x="1944312" y="484393"/>
                  <a:pt x="1955661" y="505849"/>
                  <a:pt x="1955661" y="533134"/>
                </a:cubicBezTo>
                <a:cubicBezTo>
                  <a:pt x="1955661" y="550498"/>
                  <a:pt x="1950079" y="564698"/>
                  <a:pt x="1938917" y="575736"/>
                </a:cubicBezTo>
                <a:cubicBezTo>
                  <a:pt x="1927755" y="586774"/>
                  <a:pt x="1913245" y="592293"/>
                  <a:pt x="1895385" y="592293"/>
                </a:cubicBezTo>
                <a:cubicBezTo>
                  <a:pt x="1877526" y="592293"/>
                  <a:pt x="1862767" y="586960"/>
                  <a:pt x="1851109" y="576294"/>
                </a:cubicBezTo>
                <a:cubicBezTo>
                  <a:pt x="1839451" y="565628"/>
                  <a:pt x="1833622" y="551986"/>
                  <a:pt x="1833622" y="535367"/>
                </a:cubicBezTo>
                <a:cubicBezTo>
                  <a:pt x="1833622" y="518996"/>
                  <a:pt x="1838707" y="505105"/>
                  <a:pt x="1848876" y="493695"/>
                </a:cubicBezTo>
                <a:cubicBezTo>
                  <a:pt x="1859046" y="482285"/>
                  <a:pt x="1871325" y="476580"/>
                  <a:pt x="1885711" y="476580"/>
                </a:cubicBezTo>
                <a:cubicBezTo>
                  <a:pt x="1892905" y="476580"/>
                  <a:pt x="1899230" y="477324"/>
                  <a:pt x="1904687" y="478812"/>
                </a:cubicBezTo>
                <a:lnTo>
                  <a:pt x="1906175" y="477324"/>
                </a:lnTo>
                <a:cubicBezTo>
                  <a:pt x="1893277" y="466658"/>
                  <a:pt x="1872193" y="461325"/>
                  <a:pt x="1842923" y="461325"/>
                </a:cubicBezTo>
                <a:cubicBezTo>
                  <a:pt x="1827048" y="461325"/>
                  <a:pt x="1816196" y="464549"/>
                  <a:pt x="1810367" y="470999"/>
                </a:cubicBezTo>
                <a:cubicBezTo>
                  <a:pt x="1804538" y="477448"/>
                  <a:pt x="1801623" y="489230"/>
                  <a:pt x="1801623" y="506345"/>
                </a:cubicBezTo>
                <a:lnTo>
                  <a:pt x="1801623" y="688288"/>
                </a:lnTo>
                <a:cubicBezTo>
                  <a:pt x="1801623" y="711604"/>
                  <a:pt x="1804600" y="727479"/>
                  <a:pt x="1810553" y="735913"/>
                </a:cubicBezTo>
                <a:cubicBezTo>
                  <a:pt x="1816506" y="744346"/>
                  <a:pt x="1828537" y="748563"/>
                  <a:pt x="1846644" y="748563"/>
                </a:cubicBezTo>
                <a:cubicBezTo>
                  <a:pt x="1864007" y="748563"/>
                  <a:pt x="1881681" y="743292"/>
                  <a:pt x="1899664" y="732750"/>
                </a:cubicBezTo>
                <a:cubicBezTo>
                  <a:pt x="1917648" y="722208"/>
                  <a:pt x="1933584" y="707387"/>
                  <a:pt x="1947475" y="688288"/>
                </a:cubicBezTo>
                <a:lnTo>
                  <a:pt x="1960869" y="696845"/>
                </a:lnTo>
                <a:cubicBezTo>
                  <a:pt x="1942762" y="722642"/>
                  <a:pt x="1922112" y="741308"/>
                  <a:pt x="1898920" y="752842"/>
                </a:cubicBezTo>
                <a:cubicBezTo>
                  <a:pt x="1875728" y="764376"/>
                  <a:pt x="1847388" y="770143"/>
                  <a:pt x="1813902" y="770143"/>
                </a:cubicBezTo>
                <a:cubicBezTo>
                  <a:pt x="1755611" y="770143"/>
                  <a:pt x="1709040" y="755632"/>
                  <a:pt x="1674189" y="726611"/>
                </a:cubicBezTo>
                <a:cubicBezTo>
                  <a:pt x="1639339" y="697589"/>
                  <a:pt x="1621914" y="659266"/>
                  <a:pt x="1621914" y="611641"/>
                </a:cubicBezTo>
                <a:cubicBezTo>
                  <a:pt x="1621914" y="563520"/>
                  <a:pt x="1641199" y="523770"/>
                  <a:pt x="1679770" y="492393"/>
                </a:cubicBezTo>
                <a:cubicBezTo>
                  <a:pt x="1718342" y="461015"/>
                  <a:pt x="1767393" y="445326"/>
                  <a:pt x="1826924" y="445326"/>
                </a:cubicBezTo>
                <a:close/>
                <a:moveTo>
                  <a:pt x="1137404" y="445326"/>
                </a:moveTo>
                <a:cubicBezTo>
                  <a:pt x="1182300" y="445326"/>
                  <a:pt x="1221057" y="459526"/>
                  <a:pt x="1253676" y="487928"/>
                </a:cubicBezTo>
                <a:cubicBezTo>
                  <a:pt x="1286294" y="516329"/>
                  <a:pt x="1306200" y="554962"/>
                  <a:pt x="1313393" y="603828"/>
                </a:cubicBezTo>
                <a:lnTo>
                  <a:pt x="1115079" y="603828"/>
                </a:lnTo>
                <a:lnTo>
                  <a:pt x="1115079" y="670056"/>
                </a:lnTo>
                <a:cubicBezTo>
                  <a:pt x="1115079" y="691140"/>
                  <a:pt x="1116320" y="706147"/>
                  <a:pt x="1118800" y="715077"/>
                </a:cubicBezTo>
                <a:cubicBezTo>
                  <a:pt x="1121280" y="724006"/>
                  <a:pt x="1126117" y="731324"/>
                  <a:pt x="1133311" y="737029"/>
                </a:cubicBezTo>
                <a:cubicBezTo>
                  <a:pt x="1140504" y="742734"/>
                  <a:pt x="1149434" y="745586"/>
                  <a:pt x="1160100" y="745586"/>
                </a:cubicBezTo>
                <a:cubicBezTo>
                  <a:pt x="1182424" y="745586"/>
                  <a:pt x="1205802" y="738145"/>
                  <a:pt x="1230235" y="723262"/>
                </a:cubicBezTo>
                <a:cubicBezTo>
                  <a:pt x="1254668" y="708379"/>
                  <a:pt x="1276310" y="688164"/>
                  <a:pt x="1295161" y="662615"/>
                </a:cubicBezTo>
                <a:lnTo>
                  <a:pt x="1307068" y="675637"/>
                </a:lnTo>
                <a:cubicBezTo>
                  <a:pt x="1259195" y="738641"/>
                  <a:pt x="1201276" y="770143"/>
                  <a:pt x="1133311" y="770143"/>
                </a:cubicBezTo>
                <a:cubicBezTo>
                  <a:pt x="1077004" y="770143"/>
                  <a:pt x="1030061" y="755074"/>
                  <a:pt x="992482" y="724937"/>
                </a:cubicBezTo>
                <a:cubicBezTo>
                  <a:pt x="954903" y="694799"/>
                  <a:pt x="936113" y="657530"/>
                  <a:pt x="936113" y="613129"/>
                </a:cubicBezTo>
                <a:cubicBezTo>
                  <a:pt x="936113" y="565504"/>
                  <a:pt x="955275" y="525631"/>
                  <a:pt x="993598" y="493509"/>
                </a:cubicBezTo>
                <a:cubicBezTo>
                  <a:pt x="1031921" y="461387"/>
                  <a:pt x="1079857" y="445326"/>
                  <a:pt x="1137404" y="445326"/>
                </a:cubicBezTo>
                <a:close/>
                <a:moveTo>
                  <a:pt x="6821744" y="440861"/>
                </a:moveTo>
                <a:lnTo>
                  <a:pt x="6821744" y="744842"/>
                </a:lnTo>
                <a:lnTo>
                  <a:pt x="6871230" y="744842"/>
                </a:lnTo>
                <a:lnTo>
                  <a:pt x="6871230" y="760097"/>
                </a:lnTo>
                <a:lnTo>
                  <a:pt x="6602223" y="760097"/>
                </a:lnTo>
                <a:lnTo>
                  <a:pt x="6602223" y="744842"/>
                </a:lnTo>
                <a:lnTo>
                  <a:pt x="6652825" y="744842"/>
                </a:lnTo>
                <a:lnTo>
                  <a:pt x="6652825" y="465790"/>
                </a:lnTo>
                <a:lnTo>
                  <a:pt x="6602223" y="465790"/>
                </a:lnTo>
                <a:lnTo>
                  <a:pt x="6602223" y="450907"/>
                </a:lnTo>
                <a:lnTo>
                  <a:pt x="6727983" y="450907"/>
                </a:lnTo>
                <a:cubicBezTo>
                  <a:pt x="6759733" y="450907"/>
                  <a:pt x="6790986" y="447558"/>
                  <a:pt x="6821744" y="440861"/>
                </a:cubicBezTo>
                <a:close/>
                <a:moveTo>
                  <a:pt x="5617874" y="440861"/>
                </a:moveTo>
                <a:lnTo>
                  <a:pt x="5617874" y="491090"/>
                </a:lnTo>
                <a:cubicBezTo>
                  <a:pt x="5659546" y="460581"/>
                  <a:pt x="5701465" y="445326"/>
                  <a:pt x="5743634" y="445326"/>
                </a:cubicBezTo>
                <a:cubicBezTo>
                  <a:pt x="5772903" y="445326"/>
                  <a:pt x="5798266" y="452643"/>
                  <a:pt x="5819722" y="467278"/>
                </a:cubicBezTo>
                <a:cubicBezTo>
                  <a:pt x="5841178" y="481913"/>
                  <a:pt x="5851906" y="507585"/>
                  <a:pt x="5851906" y="544296"/>
                </a:cubicBezTo>
                <a:lnTo>
                  <a:pt x="5851906" y="744842"/>
                </a:lnTo>
                <a:lnTo>
                  <a:pt x="5898415" y="744842"/>
                </a:lnTo>
                <a:lnTo>
                  <a:pt x="5898415" y="760097"/>
                </a:lnTo>
                <a:lnTo>
                  <a:pt x="5656569" y="760097"/>
                </a:lnTo>
                <a:lnTo>
                  <a:pt x="5656569" y="744842"/>
                </a:lnTo>
                <a:lnTo>
                  <a:pt x="5682614" y="744842"/>
                </a:lnTo>
                <a:lnTo>
                  <a:pt x="5682614" y="526809"/>
                </a:lnTo>
                <a:cubicBezTo>
                  <a:pt x="5682614" y="501012"/>
                  <a:pt x="5675048" y="488114"/>
                  <a:pt x="5659918" y="488114"/>
                </a:cubicBezTo>
                <a:cubicBezTo>
                  <a:pt x="5647763" y="488114"/>
                  <a:pt x="5633748" y="495183"/>
                  <a:pt x="5617874" y="509322"/>
                </a:cubicBezTo>
                <a:lnTo>
                  <a:pt x="5617874" y="744842"/>
                </a:lnTo>
                <a:lnTo>
                  <a:pt x="5643919" y="744842"/>
                </a:lnTo>
                <a:lnTo>
                  <a:pt x="5643919" y="760097"/>
                </a:lnTo>
                <a:lnTo>
                  <a:pt x="5401329" y="760097"/>
                </a:lnTo>
                <a:lnTo>
                  <a:pt x="5401329" y="744842"/>
                </a:lnTo>
                <a:lnTo>
                  <a:pt x="5448582" y="744842"/>
                </a:lnTo>
                <a:lnTo>
                  <a:pt x="5448582" y="465790"/>
                </a:lnTo>
                <a:lnTo>
                  <a:pt x="5401329" y="465790"/>
                </a:lnTo>
                <a:lnTo>
                  <a:pt x="5401329" y="450907"/>
                </a:lnTo>
                <a:lnTo>
                  <a:pt x="5543088" y="450907"/>
                </a:lnTo>
                <a:cubicBezTo>
                  <a:pt x="5566404" y="450907"/>
                  <a:pt x="5591332" y="447558"/>
                  <a:pt x="5617874" y="440861"/>
                </a:cubicBezTo>
                <a:close/>
                <a:moveTo>
                  <a:pt x="2646074" y="440861"/>
                </a:moveTo>
                <a:lnTo>
                  <a:pt x="2646074" y="493323"/>
                </a:lnTo>
                <a:cubicBezTo>
                  <a:pt x="2687250" y="461325"/>
                  <a:pt x="2728674" y="445326"/>
                  <a:pt x="2770346" y="445326"/>
                </a:cubicBezTo>
                <a:cubicBezTo>
                  <a:pt x="2812762" y="445326"/>
                  <a:pt x="2846248" y="461325"/>
                  <a:pt x="2870804" y="493323"/>
                </a:cubicBezTo>
                <a:cubicBezTo>
                  <a:pt x="2909996" y="461325"/>
                  <a:pt x="2949932" y="445326"/>
                  <a:pt x="2990611" y="445326"/>
                </a:cubicBezTo>
                <a:cubicBezTo>
                  <a:pt x="3020129" y="445326"/>
                  <a:pt x="3046670" y="452705"/>
                  <a:pt x="3070234" y="467464"/>
                </a:cubicBezTo>
                <a:cubicBezTo>
                  <a:pt x="3093799" y="482223"/>
                  <a:pt x="3105581" y="508950"/>
                  <a:pt x="3105581" y="547645"/>
                </a:cubicBezTo>
                <a:lnTo>
                  <a:pt x="3105581" y="744842"/>
                </a:lnTo>
                <a:lnTo>
                  <a:pt x="3152090" y="744842"/>
                </a:lnTo>
                <a:lnTo>
                  <a:pt x="3152090" y="760097"/>
                </a:lnTo>
                <a:lnTo>
                  <a:pt x="2912105" y="760097"/>
                </a:lnTo>
                <a:lnTo>
                  <a:pt x="2912105" y="744842"/>
                </a:lnTo>
                <a:lnTo>
                  <a:pt x="2937777" y="744842"/>
                </a:lnTo>
                <a:lnTo>
                  <a:pt x="2937777" y="528297"/>
                </a:lnTo>
                <a:cubicBezTo>
                  <a:pt x="2937777" y="511926"/>
                  <a:pt x="2936041" y="501260"/>
                  <a:pt x="2932569" y="496299"/>
                </a:cubicBezTo>
                <a:cubicBezTo>
                  <a:pt x="2929096" y="491338"/>
                  <a:pt x="2923763" y="488858"/>
                  <a:pt x="2916569" y="488858"/>
                </a:cubicBezTo>
                <a:cubicBezTo>
                  <a:pt x="2901439" y="488858"/>
                  <a:pt x="2887423" y="496423"/>
                  <a:pt x="2874525" y="511554"/>
                </a:cubicBezTo>
                <a:lnTo>
                  <a:pt x="2874525" y="744842"/>
                </a:lnTo>
                <a:lnTo>
                  <a:pt x="2900571" y="744842"/>
                </a:lnTo>
                <a:lnTo>
                  <a:pt x="2900571" y="760097"/>
                </a:lnTo>
                <a:lnTo>
                  <a:pt x="2681793" y="760097"/>
                </a:lnTo>
                <a:lnTo>
                  <a:pt x="2681793" y="744842"/>
                </a:lnTo>
                <a:lnTo>
                  <a:pt x="2706350" y="744842"/>
                </a:lnTo>
                <a:lnTo>
                  <a:pt x="2706350" y="524577"/>
                </a:lnTo>
                <a:cubicBezTo>
                  <a:pt x="2706350" y="501260"/>
                  <a:pt x="2699652" y="489602"/>
                  <a:pt x="2686258" y="489602"/>
                </a:cubicBezTo>
                <a:cubicBezTo>
                  <a:pt x="2674104" y="489602"/>
                  <a:pt x="2660709" y="496919"/>
                  <a:pt x="2646074" y="511554"/>
                </a:cubicBezTo>
                <a:lnTo>
                  <a:pt x="2646074" y="744842"/>
                </a:lnTo>
                <a:lnTo>
                  <a:pt x="2672119" y="744842"/>
                </a:lnTo>
                <a:lnTo>
                  <a:pt x="2672119" y="760097"/>
                </a:lnTo>
                <a:lnTo>
                  <a:pt x="2429529" y="760097"/>
                </a:lnTo>
                <a:lnTo>
                  <a:pt x="2429529" y="744842"/>
                </a:lnTo>
                <a:lnTo>
                  <a:pt x="2476782" y="744842"/>
                </a:lnTo>
                <a:lnTo>
                  <a:pt x="2476782" y="465790"/>
                </a:lnTo>
                <a:lnTo>
                  <a:pt x="2429529" y="465790"/>
                </a:lnTo>
                <a:lnTo>
                  <a:pt x="2429529" y="450907"/>
                </a:lnTo>
                <a:lnTo>
                  <a:pt x="2547103" y="450907"/>
                </a:lnTo>
                <a:cubicBezTo>
                  <a:pt x="2584807" y="450907"/>
                  <a:pt x="2617797" y="447558"/>
                  <a:pt x="2646074" y="440861"/>
                </a:cubicBezTo>
                <a:close/>
                <a:moveTo>
                  <a:pt x="9786773" y="433791"/>
                </a:moveTo>
                <a:lnTo>
                  <a:pt x="9786773" y="569597"/>
                </a:lnTo>
                <a:lnTo>
                  <a:pt x="9770774" y="569597"/>
                </a:lnTo>
                <a:cubicBezTo>
                  <a:pt x="9765317" y="531398"/>
                  <a:pt x="9748201" y="503555"/>
                  <a:pt x="9719428" y="486067"/>
                </a:cubicBezTo>
                <a:cubicBezTo>
                  <a:pt x="9690655" y="468580"/>
                  <a:pt x="9661757" y="459836"/>
                  <a:pt x="9632735" y="459836"/>
                </a:cubicBezTo>
                <a:cubicBezTo>
                  <a:pt x="9624302" y="459836"/>
                  <a:pt x="9617481" y="461635"/>
                  <a:pt x="9612272" y="465231"/>
                </a:cubicBezTo>
                <a:cubicBezTo>
                  <a:pt x="9607063" y="468828"/>
                  <a:pt x="9604458" y="473355"/>
                  <a:pt x="9604458" y="478812"/>
                </a:cubicBezTo>
                <a:cubicBezTo>
                  <a:pt x="9604458" y="485013"/>
                  <a:pt x="9607186" y="490284"/>
                  <a:pt x="9612644" y="494625"/>
                </a:cubicBezTo>
                <a:cubicBezTo>
                  <a:pt x="9618101" y="498966"/>
                  <a:pt x="9626410" y="503865"/>
                  <a:pt x="9637572" y="509322"/>
                </a:cubicBezTo>
                <a:cubicBezTo>
                  <a:pt x="9684453" y="533134"/>
                  <a:pt x="9716575" y="550063"/>
                  <a:pt x="9733939" y="560109"/>
                </a:cubicBezTo>
                <a:cubicBezTo>
                  <a:pt x="9751302" y="570155"/>
                  <a:pt x="9764697" y="579333"/>
                  <a:pt x="9774122" y="587643"/>
                </a:cubicBezTo>
                <a:cubicBezTo>
                  <a:pt x="9783548" y="595952"/>
                  <a:pt x="9790804" y="606432"/>
                  <a:pt x="9795888" y="619083"/>
                </a:cubicBezTo>
                <a:cubicBezTo>
                  <a:pt x="9800974" y="631733"/>
                  <a:pt x="9803516" y="645251"/>
                  <a:pt x="9803516" y="659638"/>
                </a:cubicBezTo>
                <a:cubicBezTo>
                  <a:pt x="9803516" y="693125"/>
                  <a:pt x="9790246" y="719914"/>
                  <a:pt x="9763704" y="740005"/>
                </a:cubicBezTo>
                <a:cubicBezTo>
                  <a:pt x="9737163" y="760097"/>
                  <a:pt x="9701445" y="770143"/>
                  <a:pt x="9656548" y="770143"/>
                </a:cubicBezTo>
                <a:cubicBezTo>
                  <a:pt x="9604954" y="770143"/>
                  <a:pt x="9560430" y="758113"/>
                  <a:pt x="9522975" y="734052"/>
                </a:cubicBezTo>
                <a:lnTo>
                  <a:pt x="9474233" y="772376"/>
                </a:lnTo>
                <a:lnTo>
                  <a:pt x="9474233" y="629873"/>
                </a:lnTo>
                <a:lnTo>
                  <a:pt x="9490233" y="629873"/>
                </a:lnTo>
                <a:cubicBezTo>
                  <a:pt x="9493457" y="665095"/>
                  <a:pt x="9509022" y="693187"/>
                  <a:pt x="9536927" y="714147"/>
                </a:cubicBezTo>
                <a:cubicBezTo>
                  <a:pt x="9564833" y="735106"/>
                  <a:pt x="9599125" y="745586"/>
                  <a:pt x="9639805" y="745586"/>
                </a:cubicBezTo>
                <a:cubicBezTo>
                  <a:pt x="9662129" y="745586"/>
                  <a:pt x="9673291" y="737277"/>
                  <a:pt x="9673291" y="720658"/>
                </a:cubicBezTo>
                <a:cubicBezTo>
                  <a:pt x="9673291" y="713712"/>
                  <a:pt x="9670996" y="708069"/>
                  <a:pt x="9666408" y="703729"/>
                </a:cubicBezTo>
                <a:cubicBezTo>
                  <a:pt x="9661819" y="699388"/>
                  <a:pt x="9653695" y="695357"/>
                  <a:pt x="9642037" y="691636"/>
                </a:cubicBezTo>
                <a:cubicBezTo>
                  <a:pt x="9580769" y="670552"/>
                  <a:pt x="9537858" y="648910"/>
                  <a:pt x="9513301" y="626710"/>
                </a:cubicBezTo>
                <a:cubicBezTo>
                  <a:pt x="9488744" y="604510"/>
                  <a:pt x="9476466" y="580387"/>
                  <a:pt x="9476466" y="554342"/>
                </a:cubicBezTo>
                <a:cubicBezTo>
                  <a:pt x="9476466" y="520112"/>
                  <a:pt x="9490046" y="491896"/>
                  <a:pt x="9517208" y="469696"/>
                </a:cubicBezTo>
                <a:cubicBezTo>
                  <a:pt x="9544369" y="447496"/>
                  <a:pt x="9578785" y="436396"/>
                  <a:pt x="9620457" y="436396"/>
                </a:cubicBezTo>
                <a:cubicBezTo>
                  <a:pt x="9655183" y="436396"/>
                  <a:pt x="9691523" y="446814"/>
                  <a:pt x="9729474" y="467650"/>
                </a:cubicBezTo>
                <a:close/>
                <a:moveTo>
                  <a:pt x="9424823" y="433791"/>
                </a:moveTo>
                <a:lnTo>
                  <a:pt x="9424823" y="569597"/>
                </a:lnTo>
                <a:lnTo>
                  <a:pt x="9408824" y="569597"/>
                </a:lnTo>
                <a:cubicBezTo>
                  <a:pt x="9403367" y="531398"/>
                  <a:pt x="9386252" y="503555"/>
                  <a:pt x="9357478" y="486067"/>
                </a:cubicBezTo>
                <a:cubicBezTo>
                  <a:pt x="9328704" y="468580"/>
                  <a:pt x="9299807" y="459836"/>
                  <a:pt x="9270785" y="459836"/>
                </a:cubicBezTo>
                <a:cubicBezTo>
                  <a:pt x="9262352" y="459836"/>
                  <a:pt x="9255531" y="461635"/>
                  <a:pt x="9250322" y="465231"/>
                </a:cubicBezTo>
                <a:cubicBezTo>
                  <a:pt x="9245113" y="468828"/>
                  <a:pt x="9242508" y="473355"/>
                  <a:pt x="9242508" y="478812"/>
                </a:cubicBezTo>
                <a:cubicBezTo>
                  <a:pt x="9242508" y="485013"/>
                  <a:pt x="9245237" y="490284"/>
                  <a:pt x="9250694" y="494625"/>
                </a:cubicBezTo>
                <a:cubicBezTo>
                  <a:pt x="9256150" y="498966"/>
                  <a:pt x="9264460" y="503865"/>
                  <a:pt x="9275622" y="509322"/>
                </a:cubicBezTo>
                <a:cubicBezTo>
                  <a:pt x="9322503" y="533134"/>
                  <a:pt x="9354626" y="550063"/>
                  <a:pt x="9371989" y="560109"/>
                </a:cubicBezTo>
                <a:cubicBezTo>
                  <a:pt x="9389351" y="570155"/>
                  <a:pt x="9402746" y="579333"/>
                  <a:pt x="9412172" y="587643"/>
                </a:cubicBezTo>
                <a:cubicBezTo>
                  <a:pt x="9421598" y="595952"/>
                  <a:pt x="9428854" y="606432"/>
                  <a:pt x="9433938" y="619083"/>
                </a:cubicBezTo>
                <a:cubicBezTo>
                  <a:pt x="9439023" y="631733"/>
                  <a:pt x="9441566" y="645251"/>
                  <a:pt x="9441566" y="659638"/>
                </a:cubicBezTo>
                <a:cubicBezTo>
                  <a:pt x="9441566" y="693125"/>
                  <a:pt x="9428296" y="719914"/>
                  <a:pt x="9401754" y="740005"/>
                </a:cubicBezTo>
                <a:cubicBezTo>
                  <a:pt x="9375213" y="760097"/>
                  <a:pt x="9339494" y="770143"/>
                  <a:pt x="9294598" y="770143"/>
                </a:cubicBezTo>
                <a:cubicBezTo>
                  <a:pt x="9243005" y="770143"/>
                  <a:pt x="9198479" y="758113"/>
                  <a:pt x="9161025" y="734052"/>
                </a:cubicBezTo>
                <a:lnTo>
                  <a:pt x="9112283" y="772376"/>
                </a:lnTo>
                <a:lnTo>
                  <a:pt x="9112283" y="629873"/>
                </a:lnTo>
                <a:lnTo>
                  <a:pt x="9128283" y="629873"/>
                </a:lnTo>
                <a:cubicBezTo>
                  <a:pt x="9131507" y="665095"/>
                  <a:pt x="9147072" y="693187"/>
                  <a:pt x="9174977" y="714147"/>
                </a:cubicBezTo>
                <a:cubicBezTo>
                  <a:pt x="9202883" y="735106"/>
                  <a:pt x="9237175" y="745586"/>
                  <a:pt x="9277855" y="745586"/>
                </a:cubicBezTo>
                <a:cubicBezTo>
                  <a:pt x="9300179" y="745586"/>
                  <a:pt x="9311341" y="737277"/>
                  <a:pt x="9311341" y="720658"/>
                </a:cubicBezTo>
                <a:cubicBezTo>
                  <a:pt x="9311341" y="713712"/>
                  <a:pt x="9309047" y="708069"/>
                  <a:pt x="9304458" y="703729"/>
                </a:cubicBezTo>
                <a:cubicBezTo>
                  <a:pt x="9299869" y="699388"/>
                  <a:pt x="9291746" y="695357"/>
                  <a:pt x="9280087" y="691636"/>
                </a:cubicBezTo>
                <a:cubicBezTo>
                  <a:pt x="9218820" y="670552"/>
                  <a:pt x="9175908" y="648910"/>
                  <a:pt x="9151351" y="626710"/>
                </a:cubicBezTo>
                <a:cubicBezTo>
                  <a:pt x="9126794" y="604510"/>
                  <a:pt x="9114516" y="580387"/>
                  <a:pt x="9114516" y="554342"/>
                </a:cubicBezTo>
                <a:cubicBezTo>
                  <a:pt x="9114516" y="520112"/>
                  <a:pt x="9128096" y="491896"/>
                  <a:pt x="9155258" y="469696"/>
                </a:cubicBezTo>
                <a:cubicBezTo>
                  <a:pt x="9182419" y="447496"/>
                  <a:pt x="9216835" y="436396"/>
                  <a:pt x="9258507" y="436396"/>
                </a:cubicBezTo>
                <a:cubicBezTo>
                  <a:pt x="9293234" y="436396"/>
                  <a:pt x="9329573" y="446814"/>
                  <a:pt x="9367524" y="467650"/>
                </a:cubicBezTo>
                <a:close/>
                <a:moveTo>
                  <a:pt x="7205498" y="433791"/>
                </a:moveTo>
                <a:lnTo>
                  <a:pt x="7205498" y="569597"/>
                </a:lnTo>
                <a:lnTo>
                  <a:pt x="7189499" y="569597"/>
                </a:lnTo>
                <a:cubicBezTo>
                  <a:pt x="7184042" y="531398"/>
                  <a:pt x="7166926" y="503555"/>
                  <a:pt x="7138153" y="486067"/>
                </a:cubicBezTo>
                <a:cubicBezTo>
                  <a:pt x="7109380" y="468580"/>
                  <a:pt x="7080482" y="459836"/>
                  <a:pt x="7051461" y="459836"/>
                </a:cubicBezTo>
                <a:cubicBezTo>
                  <a:pt x="7043027" y="459836"/>
                  <a:pt x="7036206" y="461635"/>
                  <a:pt x="7030997" y="465231"/>
                </a:cubicBezTo>
                <a:cubicBezTo>
                  <a:pt x="7025788" y="468828"/>
                  <a:pt x="7023183" y="473355"/>
                  <a:pt x="7023183" y="478812"/>
                </a:cubicBezTo>
                <a:cubicBezTo>
                  <a:pt x="7023183" y="485013"/>
                  <a:pt x="7025912" y="490284"/>
                  <a:pt x="7031369" y="494625"/>
                </a:cubicBezTo>
                <a:cubicBezTo>
                  <a:pt x="7036826" y="498966"/>
                  <a:pt x="7045136" y="503865"/>
                  <a:pt x="7056298" y="509322"/>
                </a:cubicBezTo>
                <a:cubicBezTo>
                  <a:pt x="7103178" y="533134"/>
                  <a:pt x="7135300" y="550063"/>
                  <a:pt x="7152664" y="560109"/>
                </a:cubicBezTo>
                <a:cubicBezTo>
                  <a:pt x="7170027" y="570155"/>
                  <a:pt x="7183422" y="579333"/>
                  <a:pt x="7192847" y="587643"/>
                </a:cubicBezTo>
                <a:cubicBezTo>
                  <a:pt x="7202273" y="595952"/>
                  <a:pt x="7209528" y="606432"/>
                  <a:pt x="7214614" y="619083"/>
                </a:cubicBezTo>
                <a:cubicBezTo>
                  <a:pt x="7219699" y="631733"/>
                  <a:pt x="7222241" y="645251"/>
                  <a:pt x="7222241" y="659638"/>
                </a:cubicBezTo>
                <a:cubicBezTo>
                  <a:pt x="7222241" y="693125"/>
                  <a:pt x="7208970" y="719914"/>
                  <a:pt x="7182429" y="740005"/>
                </a:cubicBezTo>
                <a:cubicBezTo>
                  <a:pt x="7155889" y="760097"/>
                  <a:pt x="7120170" y="770143"/>
                  <a:pt x="7075273" y="770143"/>
                </a:cubicBezTo>
                <a:cubicBezTo>
                  <a:pt x="7023679" y="770143"/>
                  <a:pt x="6979155" y="758113"/>
                  <a:pt x="6941700" y="734052"/>
                </a:cubicBezTo>
                <a:lnTo>
                  <a:pt x="6892959" y="772376"/>
                </a:lnTo>
                <a:lnTo>
                  <a:pt x="6892959" y="629873"/>
                </a:lnTo>
                <a:lnTo>
                  <a:pt x="6908958" y="629873"/>
                </a:lnTo>
                <a:cubicBezTo>
                  <a:pt x="6912183" y="665095"/>
                  <a:pt x="6927747" y="693187"/>
                  <a:pt x="6955653" y="714147"/>
                </a:cubicBezTo>
                <a:cubicBezTo>
                  <a:pt x="6983558" y="735106"/>
                  <a:pt x="7017851" y="745586"/>
                  <a:pt x="7058530" y="745586"/>
                </a:cubicBezTo>
                <a:cubicBezTo>
                  <a:pt x="7080854" y="745586"/>
                  <a:pt x="7092016" y="737277"/>
                  <a:pt x="7092016" y="720658"/>
                </a:cubicBezTo>
                <a:cubicBezTo>
                  <a:pt x="7092016" y="713712"/>
                  <a:pt x="7089722" y="708069"/>
                  <a:pt x="7085133" y="703729"/>
                </a:cubicBezTo>
                <a:cubicBezTo>
                  <a:pt x="7080544" y="699388"/>
                  <a:pt x="7072420" y="695357"/>
                  <a:pt x="7060762" y="691636"/>
                </a:cubicBezTo>
                <a:cubicBezTo>
                  <a:pt x="6999495" y="670552"/>
                  <a:pt x="6956583" y="648910"/>
                  <a:pt x="6932026" y="626710"/>
                </a:cubicBezTo>
                <a:cubicBezTo>
                  <a:pt x="6907469" y="604510"/>
                  <a:pt x="6895191" y="580387"/>
                  <a:pt x="6895191" y="554342"/>
                </a:cubicBezTo>
                <a:cubicBezTo>
                  <a:pt x="6895191" y="520112"/>
                  <a:pt x="6908772" y="491896"/>
                  <a:pt x="6935933" y="469696"/>
                </a:cubicBezTo>
                <a:cubicBezTo>
                  <a:pt x="6963094" y="447496"/>
                  <a:pt x="6997511" y="436396"/>
                  <a:pt x="7039182" y="436396"/>
                </a:cubicBezTo>
                <a:cubicBezTo>
                  <a:pt x="7073909" y="436396"/>
                  <a:pt x="7110248" y="446814"/>
                  <a:pt x="7148199" y="467650"/>
                </a:cubicBezTo>
                <a:close/>
                <a:moveTo>
                  <a:pt x="6234692" y="372400"/>
                </a:moveTo>
                <a:cubicBezTo>
                  <a:pt x="6247590" y="372400"/>
                  <a:pt x="6258194" y="376183"/>
                  <a:pt x="6266504" y="383748"/>
                </a:cubicBezTo>
                <a:cubicBezTo>
                  <a:pt x="6274814" y="391313"/>
                  <a:pt x="6278968" y="401173"/>
                  <a:pt x="6278968" y="413328"/>
                </a:cubicBezTo>
                <a:cubicBezTo>
                  <a:pt x="6278968" y="425234"/>
                  <a:pt x="6274814" y="435218"/>
                  <a:pt x="6266504" y="443279"/>
                </a:cubicBezTo>
                <a:cubicBezTo>
                  <a:pt x="6258194" y="451341"/>
                  <a:pt x="6247839" y="455372"/>
                  <a:pt x="6235436" y="455372"/>
                </a:cubicBezTo>
                <a:cubicBezTo>
                  <a:pt x="6223282" y="455372"/>
                  <a:pt x="6213484" y="451837"/>
                  <a:pt x="6206043" y="444768"/>
                </a:cubicBezTo>
                <a:cubicBezTo>
                  <a:pt x="6198601" y="437698"/>
                  <a:pt x="6194880" y="428458"/>
                  <a:pt x="6194880" y="417048"/>
                </a:cubicBezTo>
                <a:cubicBezTo>
                  <a:pt x="6194880" y="411591"/>
                  <a:pt x="6195749" y="407623"/>
                  <a:pt x="6197485" y="405142"/>
                </a:cubicBezTo>
                <a:lnTo>
                  <a:pt x="6195997" y="403654"/>
                </a:lnTo>
                <a:cubicBezTo>
                  <a:pt x="6179874" y="414072"/>
                  <a:pt x="6168587" y="430567"/>
                  <a:pt x="6162138" y="453139"/>
                </a:cubicBezTo>
                <a:cubicBezTo>
                  <a:pt x="6249699" y="472735"/>
                  <a:pt x="6293479" y="509322"/>
                  <a:pt x="6293479" y="562900"/>
                </a:cubicBezTo>
                <a:cubicBezTo>
                  <a:pt x="6293479" y="599115"/>
                  <a:pt x="6274751" y="625656"/>
                  <a:pt x="6237296" y="642523"/>
                </a:cubicBezTo>
                <a:cubicBezTo>
                  <a:pt x="6199842" y="659390"/>
                  <a:pt x="6157550" y="667824"/>
                  <a:pt x="6110420" y="667824"/>
                </a:cubicBezTo>
                <a:cubicBezTo>
                  <a:pt x="6075942" y="667824"/>
                  <a:pt x="6044192" y="663483"/>
                  <a:pt x="6015170" y="654801"/>
                </a:cubicBezTo>
                <a:cubicBezTo>
                  <a:pt x="6003016" y="661002"/>
                  <a:pt x="5996939" y="668196"/>
                  <a:pt x="5996939" y="676381"/>
                </a:cubicBezTo>
                <a:cubicBezTo>
                  <a:pt x="5996939" y="690024"/>
                  <a:pt x="6014426" y="696845"/>
                  <a:pt x="6049401" y="696845"/>
                </a:cubicBezTo>
                <a:lnTo>
                  <a:pt x="6077678" y="696845"/>
                </a:lnTo>
                <a:lnTo>
                  <a:pt x="6121955" y="696101"/>
                </a:lnTo>
                <a:lnTo>
                  <a:pt x="6158418" y="696101"/>
                </a:lnTo>
                <a:cubicBezTo>
                  <a:pt x="6251435" y="696101"/>
                  <a:pt x="6297944" y="730952"/>
                  <a:pt x="6297944" y="800653"/>
                </a:cubicBezTo>
                <a:cubicBezTo>
                  <a:pt x="6297944" y="841581"/>
                  <a:pt x="6279030" y="874013"/>
                  <a:pt x="6241203" y="897949"/>
                </a:cubicBezTo>
                <a:lnTo>
                  <a:pt x="6200315" y="914401"/>
                </a:lnTo>
                <a:lnTo>
                  <a:pt x="6113955" y="914401"/>
                </a:lnTo>
                <a:lnTo>
                  <a:pt x="6177393" y="903530"/>
                </a:lnTo>
                <a:cubicBezTo>
                  <a:pt x="6196244" y="894477"/>
                  <a:pt x="6205670" y="882012"/>
                  <a:pt x="6205670" y="866137"/>
                </a:cubicBezTo>
                <a:cubicBezTo>
                  <a:pt x="6205670" y="855223"/>
                  <a:pt x="6201144" y="846107"/>
                  <a:pt x="6192090" y="838790"/>
                </a:cubicBezTo>
                <a:cubicBezTo>
                  <a:pt x="6183036" y="831473"/>
                  <a:pt x="6160650" y="827814"/>
                  <a:pt x="6124931" y="827814"/>
                </a:cubicBezTo>
                <a:lnTo>
                  <a:pt x="6028193" y="831907"/>
                </a:lnTo>
                <a:cubicBezTo>
                  <a:pt x="5994707" y="831907"/>
                  <a:pt x="5969530" y="824961"/>
                  <a:pt x="5952663" y="811071"/>
                </a:cubicBezTo>
                <a:cubicBezTo>
                  <a:pt x="5948198" y="818512"/>
                  <a:pt x="5945965" y="826946"/>
                  <a:pt x="5945965" y="836372"/>
                </a:cubicBezTo>
                <a:cubicBezTo>
                  <a:pt x="5945965" y="859440"/>
                  <a:pt x="5960166" y="878664"/>
                  <a:pt x="5988567" y="894042"/>
                </a:cubicBezTo>
                <a:cubicBezTo>
                  <a:pt x="6002768" y="901732"/>
                  <a:pt x="6019000" y="907499"/>
                  <a:pt x="6037262" y="911344"/>
                </a:cubicBezTo>
                <a:lnTo>
                  <a:pt x="6069537" y="914401"/>
                </a:lnTo>
                <a:lnTo>
                  <a:pt x="5981951" y="914401"/>
                </a:lnTo>
                <a:lnTo>
                  <a:pt x="5968290" y="909669"/>
                </a:lnTo>
                <a:cubicBezTo>
                  <a:pt x="5938028" y="893546"/>
                  <a:pt x="5922897" y="872958"/>
                  <a:pt x="5922897" y="847906"/>
                </a:cubicBezTo>
                <a:cubicBezTo>
                  <a:pt x="5922897" y="834759"/>
                  <a:pt x="5929346" y="819504"/>
                  <a:pt x="5942245" y="802141"/>
                </a:cubicBezTo>
                <a:cubicBezTo>
                  <a:pt x="5928354" y="786018"/>
                  <a:pt x="5921409" y="768655"/>
                  <a:pt x="5921409" y="750051"/>
                </a:cubicBezTo>
                <a:cubicBezTo>
                  <a:pt x="5921409" y="710116"/>
                  <a:pt x="5947082" y="676877"/>
                  <a:pt x="5998427" y="650336"/>
                </a:cubicBezTo>
                <a:cubicBezTo>
                  <a:pt x="5943609" y="629004"/>
                  <a:pt x="5916200" y="598495"/>
                  <a:pt x="5916200" y="558807"/>
                </a:cubicBezTo>
                <a:cubicBezTo>
                  <a:pt x="5916200" y="525569"/>
                  <a:pt x="5932261" y="498346"/>
                  <a:pt x="5964383" y="477138"/>
                </a:cubicBezTo>
                <a:cubicBezTo>
                  <a:pt x="5996505" y="455930"/>
                  <a:pt x="6039603" y="445326"/>
                  <a:pt x="6093677" y="445326"/>
                </a:cubicBezTo>
                <a:cubicBezTo>
                  <a:pt x="6113025" y="445326"/>
                  <a:pt x="6131380" y="447186"/>
                  <a:pt x="6148744" y="450907"/>
                </a:cubicBezTo>
                <a:cubicBezTo>
                  <a:pt x="6155689" y="426846"/>
                  <a:pt x="6167223" y="407747"/>
                  <a:pt x="6183346" y="393608"/>
                </a:cubicBezTo>
                <a:cubicBezTo>
                  <a:pt x="6199470" y="379469"/>
                  <a:pt x="6216585" y="372400"/>
                  <a:pt x="6234692" y="372400"/>
                </a:cubicBezTo>
                <a:close/>
                <a:moveTo>
                  <a:pt x="4017004" y="299102"/>
                </a:moveTo>
                <a:lnTo>
                  <a:pt x="4033747" y="299102"/>
                </a:lnTo>
                <a:lnTo>
                  <a:pt x="4033747" y="450907"/>
                </a:lnTo>
                <a:lnTo>
                  <a:pt x="4083233" y="450907"/>
                </a:lnTo>
                <a:lnTo>
                  <a:pt x="4083233" y="465790"/>
                </a:lnTo>
                <a:lnTo>
                  <a:pt x="4033747" y="465790"/>
                </a:lnTo>
                <a:lnTo>
                  <a:pt x="4033747" y="668568"/>
                </a:lnTo>
                <a:cubicBezTo>
                  <a:pt x="4033747" y="686179"/>
                  <a:pt x="4034678" y="697341"/>
                  <a:pt x="4036538" y="702054"/>
                </a:cubicBezTo>
                <a:cubicBezTo>
                  <a:pt x="4038399" y="706767"/>
                  <a:pt x="4041809" y="709124"/>
                  <a:pt x="4046770" y="709124"/>
                </a:cubicBezTo>
                <a:cubicBezTo>
                  <a:pt x="4060412" y="709124"/>
                  <a:pt x="4074303" y="688040"/>
                  <a:pt x="4088442" y="645872"/>
                </a:cubicBezTo>
                <a:lnTo>
                  <a:pt x="4108162" y="650336"/>
                </a:lnTo>
                <a:cubicBezTo>
                  <a:pt x="4092534" y="697961"/>
                  <a:pt x="4073497" y="728781"/>
                  <a:pt x="4051049" y="742796"/>
                </a:cubicBezTo>
                <a:cubicBezTo>
                  <a:pt x="4028600" y="756811"/>
                  <a:pt x="4001501" y="763818"/>
                  <a:pt x="3969751" y="763818"/>
                </a:cubicBezTo>
                <a:cubicBezTo>
                  <a:pt x="3899554" y="763818"/>
                  <a:pt x="3864455" y="736657"/>
                  <a:pt x="3864455" y="682334"/>
                </a:cubicBezTo>
                <a:lnTo>
                  <a:pt x="3864455" y="465790"/>
                </a:lnTo>
                <a:lnTo>
                  <a:pt x="3827248" y="465790"/>
                </a:lnTo>
                <a:lnTo>
                  <a:pt x="3827248" y="450907"/>
                </a:lnTo>
                <a:cubicBezTo>
                  <a:pt x="3870161" y="446690"/>
                  <a:pt x="3910654" y="427962"/>
                  <a:pt x="3948730" y="394724"/>
                </a:cubicBezTo>
                <a:cubicBezTo>
                  <a:pt x="3986805" y="361486"/>
                  <a:pt x="4009563" y="329612"/>
                  <a:pt x="4017004" y="299102"/>
                </a:cubicBezTo>
                <a:close/>
                <a:moveTo>
                  <a:pt x="4850665" y="261151"/>
                </a:moveTo>
                <a:lnTo>
                  <a:pt x="5332124" y="261151"/>
                </a:lnTo>
                <a:lnTo>
                  <a:pt x="5332124" y="417792"/>
                </a:lnTo>
                <a:lnTo>
                  <a:pt x="5315381" y="417792"/>
                </a:lnTo>
                <a:cubicBezTo>
                  <a:pt x="5313644" y="382570"/>
                  <a:pt x="5298079" y="350572"/>
                  <a:pt x="5268686" y="321798"/>
                </a:cubicBezTo>
                <a:cubicBezTo>
                  <a:pt x="5239292" y="293025"/>
                  <a:pt x="5194333" y="278638"/>
                  <a:pt x="5133810" y="278638"/>
                </a:cubicBezTo>
                <a:lnTo>
                  <a:pt x="5124881" y="278638"/>
                </a:lnTo>
                <a:lnTo>
                  <a:pt x="5124881" y="494811"/>
                </a:lnTo>
                <a:lnTo>
                  <a:pt x="5140136" y="494811"/>
                </a:lnTo>
                <a:cubicBezTo>
                  <a:pt x="5162707" y="494811"/>
                  <a:pt x="5182924" y="485819"/>
                  <a:pt x="5200783" y="467836"/>
                </a:cubicBezTo>
                <a:cubicBezTo>
                  <a:pt x="5218642" y="449853"/>
                  <a:pt x="5227572" y="419777"/>
                  <a:pt x="5227572" y="377609"/>
                </a:cubicBezTo>
                <a:lnTo>
                  <a:pt x="5243571" y="377609"/>
                </a:lnTo>
                <a:lnTo>
                  <a:pt x="5243571" y="626152"/>
                </a:lnTo>
                <a:lnTo>
                  <a:pt x="5227572" y="626152"/>
                </a:lnTo>
                <a:cubicBezTo>
                  <a:pt x="5227572" y="590185"/>
                  <a:pt x="5219076" y="562218"/>
                  <a:pt x="5202085" y="542250"/>
                </a:cubicBezTo>
                <a:cubicBezTo>
                  <a:pt x="5185094" y="522282"/>
                  <a:pt x="5164444" y="512298"/>
                  <a:pt x="5140136" y="512298"/>
                </a:cubicBezTo>
                <a:lnTo>
                  <a:pt x="5124881" y="512298"/>
                </a:lnTo>
                <a:lnTo>
                  <a:pt x="5124881" y="742610"/>
                </a:lnTo>
                <a:cubicBezTo>
                  <a:pt x="5177962" y="742610"/>
                  <a:pt x="5223479" y="727727"/>
                  <a:pt x="5261430" y="697961"/>
                </a:cubicBezTo>
                <a:cubicBezTo>
                  <a:pt x="5299382" y="668196"/>
                  <a:pt x="5322946" y="627392"/>
                  <a:pt x="5332124" y="575550"/>
                </a:cubicBezTo>
                <a:lnTo>
                  <a:pt x="5348123" y="575550"/>
                </a:lnTo>
                <a:lnTo>
                  <a:pt x="5348123" y="760097"/>
                </a:lnTo>
                <a:lnTo>
                  <a:pt x="4850665" y="760097"/>
                </a:lnTo>
                <a:lnTo>
                  <a:pt x="4850665" y="742610"/>
                </a:lnTo>
                <a:lnTo>
                  <a:pt x="4907592" y="742610"/>
                </a:lnTo>
                <a:lnTo>
                  <a:pt x="4907592" y="278638"/>
                </a:lnTo>
                <a:lnTo>
                  <a:pt x="4850665" y="278638"/>
                </a:lnTo>
                <a:close/>
                <a:moveTo>
                  <a:pt x="95904" y="261151"/>
                </a:moveTo>
                <a:lnTo>
                  <a:pt x="396909" y="261151"/>
                </a:lnTo>
                <a:lnTo>
                  <a:pt x="396909" y="278638"/>
                </a:lnTo>
                <a:lnTo>
                  <a:pt x="361190" y="278638"/>
                </a:lnTo>
                <a:lnTo>
                  <a:pt x="475416" y="600107"/>
                </a:lnTo>
                <a:lnTo>
                  <a:pt x="521925" y="500392"/>
                </a:lnTo>
                <a:lnTo>
                  <a:pt x="447883" y="278638"/>
                </a:lnTo>
                <a:lnTo>
                  <a:pt x="412164" y="278638"/>
                </a:lnTo>
                <a:lnTo>
                  <a:pt x="412164" y="261151"/>
                </a:lnTo>
                <a:lnTo>
                  <a:pt x="715401" y="261151"/>
                </a:lnTo>
                <a:lnTo>
                  <a:pt x="715401" y="278638"/>
                </a:lnTo>
                <a:lnTo>
                  <a:pt x="674474" y="278638"/>
                </a:lnTo>
                <a:lnTo>
                  <a:pt x="777909" y="587829"/>
                </a:lnTo>
                <a:cubicBezTo>
                  <a:pt x="830247" y="463805"/>
                  <a:pt x="858214" y="396522"/>
                  <a:pt x="861811" y="385980"/>
                </a:cubicBezTo>
                <a:cubicBezTo>
                  <a:pt x="865408" y="375438"/>
                  <a:pt x="867206" y="362478"/>
                  <a:pt x="867206" y="347099"/>
                </a:cubicBezTo>
                <a:cubicBezTo>
                  <a:pt x="867206" y="326015"/>
                  <a:pt x="862803" y="309830"/>
                  <a:pt x="853998" y="298544"/>
                </a:cubicBezTo>
                <a:cubicBezTo>
                  <a:pt x="845192" y="287258"/>
                  <a:pt x="828263" y="280622"/>
                  <a:pt x="803210" y="278638"/>
                </a:cubicBezTo>
                <a:lnTo>
                  <a:pt x="803210" y="261151"/>
                </a:lnTo>
                <a:lnTo>
                  <a:pt x="979199" y="261151"/>
                </a:lnTo>
                <a:lnTo>
                  <a:pt x="979199" y="278638"/>
                </a:lnTo>
                <a:cubicBezTo>
                  <a:pt x="942984" y="297490"/>
                  <a:pt x="910242" y="341146"/>
                  <a:pt x="880973" y="409607"/>
                </a:cubicBezTo>
                <a:lnTo>
                  <a:pt x="730656" y="760097"/>
                </a:lnTo>
                <a:lnTo>
                  <a:pt x="609733" y="760097"/>
                </a:lnTo>
                <a:lnTo>
                  <a:pt x="531971" y="526065"/>
                </a:lnTo>
                <a:lnTo>
                  <a:pt x="422954" y="760097"/>
                </a:lnTo>
                <a:lnTo>
                  <a:pt x="304636" y="760097"/>
                </a:lnTo>
                <a:lnTo>
                  <a:pt x="134972" y="278638"/>
                </a:lnTo>
                <a:lnTo>
                  <a:pt x="95904" y="278638"/>
                </a:lnTo>
                <a:close/>
                <a:moveTo>
                  <a:pt x="8580149" y="251849"/>
                </a:moveTo>
                <a:lnTo>
                  <a:pt x="8580149" y="744842"/>
                </a:lnTo>
                <a:lnTo>
                  <a:pt x="8628146" y="744842"/>
                </a:lnTo>
                <a:lnTo>
                  <a:pt x="8628146" y="760097"/>
                </a:lnTo>
                <a:lnTo>
                  <a:pt x="8364348" y="760097"/>
                </a:lnTo>
                <a:lnTo>
                  <a:pt x="8364348" y="744842"/>
                </a:lnTo>
                <a:lnTo>
                  <a:pt x="8410857" y="744842"/>
                </a:lnTo>
                <a:lnTo>
                  <a:pt x="8410857" y="276406"/>
                </a:lnTo>
                <a:lnTo>
                  <a:pt x="8364348" y="276406"/>
                </a:lnTo>
                <a:lnTo>
                  <a:pt x="8364348" y="261151"/>
                </a:lnTo>
                <a:lnTo>
                  <a:pt x="8503874" y="261151"/>
                </a:lnTo>
                <a:cubicBezTo>
                  <a:pt x="8535128" y="261151"/>
                  <a:pt x="8560553" y="258050"/>
                  <a:pt x="8580149" y="251849"/>
                </a:cubicBezTo>
                <a:close/>
                <a:moveTo>
                  <a:pt x="7456198" y="251849"/>
                </a:moveTo>
                <a:lnTo>
                  <a:pt x="7456198" y="484393"/>
                </a:lnTo>
                <a:cubicBezTo>
                  <a:pt x="7498614" y="458348"/>
                  <a:pt x="7541030" y="445326"/>
                  <a:pt x="7583446" y="445326"/>
                </a:cubicBezTo>
                <a:cubicBezTo>
                  <a:pt x="7618174" y="445326"/>
                  <a:pt x="7644900" y="454503"/>
                  <a:pt x="7663628" y="472859"/>
                </a:cubicBezTo>
                <a:cubicBezTo>
                  <a:pt x="7682356" y="491214"/>
                  <a:pt x="7691719" y="518127"/>
                  <a:pt x="7691719" y="553598"/>
                </a:cubicBezTo>
                <a:lnTo>
                  <a:pt x="7691719" y="744842"/>
                </a:lnTo>
                <a:lnTo>
                  <a:pt x="7738228" y="744842"/>
                </a:lnTo>
                <a:lnTo>
                  <a:pt x="7738228" y="760097"/>
                </a:lnTo>
                <a:lnTo>
                  <a:pt x="7495638" y="760097"/>
                </a:lnTo>
                <a:lnTo>
                  <a:pt x="7495638" y="744842"/>
                </a:lnTo>
                <a:lnTo>
                  <a:pt x="7520939" y="744842"/>
                </a:lnTo>
                <a:lnTo>
                  <a:pt x="7520939" y="524577"/>
                </a:lnTo>
                <a:cubicBezTo>
                  <a:pt x="7520939" y="498284"/>
                  <a:pt x="7512753" y="485137"/>
                  <a:pt x="7496382" y="485137"/>
                </a:cubicBezTo>
                <a:cubicBezTo>
                  <a:pt x="7484476" y="485137"/>
                  <a:pt x="7471082" y="490966"/>
                  <a:pt x="7456198" y="502625"/>
                </a:cubicBezTo>
                <a:lnTo>
                  <a:pt x="7456198" y="744842"/>
                </a:lnTo>
                <a:lnTo>
                  <a:pt x="7482244" y="744842"/>
                </a:lnTo>
                <a:lnTo>
                  <a:pt x="7482244" y="760097"/>
                </a:lnTo>
                <a:lnTo>
                  <a:pt x="7240398" y="760097"/>
                </a:lnTo>
                <a:lnTo>
                  <a:pt x="7240398" y="744842"/>
                </a:lnTo>
                <a:lnTo>
                  <a:pt x="7286907" y="744842"/>
                </a:lnTo>
                <a:lnTo>
                  <a:pt x="7286907" y="276406"/>
                </a:lnTo>
                <a:lnTo>
                  <a:pt x="7240398" y="276406"/>
                </a:lnTo>
                <a:lnTo>
                  <a:pt x="7240398" y="261151"/>
                </a:lnTo>
                <a:lnTo>
                  <a:pt x="7365414" y="261151"/>
                </a:lnTo>
                <a:cubicBezTo>
                  <a:pt x="7399892" y="261151"/>
                  <a:pt x="7430154" y="258050"/>
                  <a:pt x="7456198" y="251849"/>
                </a:cubicBezTo>
                <a:close/>
                <a:moveTo>
                  <a:pt x="6751051" y="251849"/>
                </a:moveTo>
                <a:cubicBezTo>
                  <a:pt x="6771887" y="251849"/>
                  <a:pt x="6788258" y="256996"/>
                  <a:pt x="6800164" y="267290"/>
                </a:cubicBezTo>
                <a:cubicBezTo>
                  <a:pt x="6812071" y="277584"/>
                  <a:pt x="6818024" y="291785"/>
                  <a:pt x="6818024" y="309892"/>
                </a:cubicBezTo>
                <a:cubicBezTo>
                  <a:pt x="6818024" y="328248"/>
                  <a:pt x="6807792" y="344619"/>
                  <a:pt x="6787328" y="359005"/>
                </a:cubicBezTo>
                <a:cubicBezTo>
                  <a:pt x="6766864" y="373392"/>
                  <a:pt x="6742989" y="380585"/>
                  <a:pt x="6715704" y="380585"/>
                </a:cubicBezTo>
                <a:cubicBezTo>
                  <a:pt x="6695364" y="380585"/>
                  <a:pt x="6678993" y="375624"/>
                  <a:pt x="6666591" y="365703"/>
                </a:cubicBezTo>
                <a:cubicBezTo>
                  <a:pt x="6654189" y="355781"/>
                  <a:pt x="6647988" y="342758"/>
                  <a:pt x="6647988" y="326635"/>
                </a:cubicBezTo>
                <a:cubicBezTo>
                  <a:pt x="6647988" y="306295"/>
                  <a:pt x="6658096" y="288746"/>
                  <a:pt x="6678311" y="273987"/>
                </a:cubicBezTo>
                <a:cubicBezTo>
                  <a:pt x="6698527" y="259228"/>
                  <a:pt x="6722774" y="251849"/>
                  <a:pt x="6751051" y="251849"/>
                </a:cubicBezTo>
                <a:close/>
                <a:moveTo>
                  <a:pt x="6541799" y="251849"/>
                </a:moveTo>
                <a:lnTo>
                  <a:pt x="6541799" y="744842"/>
                </a:lnTo>
                <a:lnTo>
                  <a:pt x="6589796" y="744842"/>
                </a:lnTo>
                <a:lnTo>
                  <a:pt x="6589796" y="760097"/>
                </a:lnTo>
                <a:lnTo>
                  <a:pt x="6325998" y="760097"/>
                </a:lnTo>
                <a:lnTo>
                  <a:pt x="6325998" y="744842"/>
                </a:lnTo>
                <a:lnTo>
                  <a:pt x="6372507" y="744842"/>
                </a:lnTo>
                <a:lnTo>
                  <a:pt x="6372507" y="276406"/>
                </a:lnTo>
                <a:lnTo>
                  <a:pt x="6325998" y="276406"/>
                </a:lnTo>
                <a:lnTo>
                  <a:pt x="6325998" y="261151"/>
                </a:lnTo>
                <a:lnTo>
                  <a:pt x="6465524" y="261151"/>
                </a:lnTo>
                <a:cubicBezTo>
                  <a:pt x="6496778" y="261151"/>
                  <a:pt x="6522203" y="258050"/>
                  <a:pt x="6541799" y="251849"/>
                </a:cubicBezTo>
                <a:close/>
                <a:moveTo>
                  <a:pt x="1550699" y="251849"/>
                </a:moveTo>
                <a:lnTo>
                  <a:pt x="1550699" y="744842"/>
                </a:lnTo>
                <a:lnTo>
                  <a:pt x="1598696" y="744842"/>
                </a:lnTo>
                <a:lnTo>
                  <a:pt x="1598696" y="760097"/>
                </a:lnTo>
                <a:lnTo>
                  <a:pt x="1334898" y="760097"/>
                </a:lnTo>
                <a:lnTo>
                  <a:pt x="1334898" y="744842"/>
                </a:lnTo>
                <a:lnTo>
                  <a:pt x="1381407" y="744842"/>
                </a:lnTo>
                <a:lnTo>
                  <a:pt x="1381407" y="276406"/>
                </a:lnTo>
                <a:lnTo>
                  <a:pt x="1334898" y="276406"/>
                </a:lnTo>
                <a:lnTo>
                  <a:pt x="1334898" y="261151"/>
                </a:lnTo>
                <a:lnTo>
                  <a:pt x="1474425" y="261151"/>
                </a:lnTo>
                <a:cubicBezTo>
                  <a:pt x="1505679" y="261151"/>
                  <a:pt x="1531103" y="258050"/>
                  <a:pt x="1550699" y="251849"/>
                </a:cubicBezTo>
                <a:close/>
                <a:moveTo>
                  <a:pt x="0" y="1"/>
                </a:moveTo>
                <a:lnTo>
                  <a:pt x="1" y="1"/>
                </a:lnTo>
                <a:lnTo>
                  <a:pt x="1" y="914401"/>
                </a:lnTo>
                <a:lnTo>
                  <a:pt x="0" y="914401"/>
                </a:lnTo>
                <a:close/>
                <a:moveTo>
                  <a:pt x="1" y="0"/>
                </a:moveTo>
                <a:lnTo>
                  <a:pt x="10044334" y="0"/>
                </a:lnTo>
                <a:lnTo>
                  <a:pt x="10044334" y="933854"/>
                </a:lnTo>
                <a:lnTo>
                  <a:pt x="6086980" y="933854"/>
                </a:lnTo>
                <a:cubicBezTo>
                  <a:pt x="6119475" y="933854"/>
                  <a:pt x="6148574" y="930862"/>
                  <a:pt x="6174277" y="924878"/>
                </a:cubicBezTo>
                <a:lnTo>
                  <a:pt x="6200315" y="914401"/>
                </a:lnTo>
                <a:lnTo>
                  <a:pt x="10044333" y="914401"/>
                </a:lnTo>
                <a:lnTo>
                  <a:pt x="10044333" y="1"/>
                </a:lnTo>
                <a:lnTo>
                  <a:pt x="1" y="1"/>
                </a:lnTo>
                <a:close/>
              </a:path>
            </a:pathLst>
          </a:custGeom>
          <a:ln w="28575">
            <a:solidFill>
              <a:srgbClr val="C00000"/>
            </a:solidFill>
          </a:ln>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93" t="4560"/>
          <a:stretch/>
        </p:blipFill>
        <p:spPr>
          <a:xfrm>
            <a:off x="1081934" y="1357746"/>
            <a:ext cx="10321637" cy="5500254"/>
          </a:xfrm>
          <a:prstGeom prst="rect">
            <a:avLst/>
          </a:prstGeom>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108" y="2565115"/>
            <a:ext cx="4572000" cy="3132300"/>
          </a:xfrm>
          <a:prstGeom prst="rect">
            <a:avLst/>
          </a:prstGeom>
        </p:spPr>
      </p:pic>
      <p:sp>
        <p:nvSpPr>
          <p:cNvPr id="3" name="Rectangle 2"/>
          <p:cNvSpPr/>
          <p:nvPr/>
        </p:nvSpPr>
        <p:spPr>
          <a:xfrm>
            <a:off x="3064608" y="271717"/>
            <a:ext cx="8219975" cy="609600"/>
          </a:xfrm>
          <a:prstGeom prst="rect">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Vocabulary and sentence making</a:t>
            </a:r>
          </a:p>
        </p:txBody>
      </p:sp>
      <p:sp>
        <p:nvSpPr>
          <p:cNvPr id="4" name="Rectangle 3"/>
          <p:cNvSpPr/>
          <p:nvPr/>
        </p:nvSpPr>
        <p:spPr>
          <a:xfrm>
            <a:off x="3990108" y="1027375"/>
            <a:ext cx="4290449" cy="609600"/>
          </a:xfrm>
          <a:prstGeom prst="rect">
            <a:avLst/>
          </a:prstGeom>
          <a:solidFill>
            <a:schemeClr val="accent4">
              <a:lumMod val="40000"/>
              <a:lumOff val="6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Word </a:t>
            </a:r>
            <a:r>
              <a:rPr lang="en-US" sz="3200" dirty="0">
                <a:solidFill>
                  <a:schemeClr val="tx1"/>
                </a:solidFill>
                <a:latin typeface="Times New Roman" panose="02020603050405020304" pitchFamily="18" charset="0"/>
                <a:cs typeface="Times New Roman" panose="02020603050405020304" pitchFamily="18" charset="0"/>
              </a:rPr>
              <a:t>: Orbit (N)</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775856" y="5976683"/>
            <a:ext cx="10349344" cy="609600"/>
          </a:xfrm>
          <a:prstGeom prst="rect">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Sentence : </a:t>
            </a:r>
            <a:r>
              <a:rPr lang="en-US" sz="3200" dirty="0">
                <a:solidFill>
                  <a:schemeClr val="tx1"/>
                </a:solidFill>
                <a:latin typeface="Times New Roman" panose="02020603050405020304" pitchFamily="18" charset="0"/>
                <a:cs typeface="Times New Roman" panose="02020603050405020304" pitchFamily="18" charset="0"/>
              </a:rPr>
              <a:t>The earth makes an </a:t>
            </a:r>
            <a:r>
              <a:rPr lang="en-US" sz="3200" dirty="0">
                <a:solidFill>
                  <a:srgbClr val="00B0F0"/>
                </a:solidFill>
                <a:latin typeface="Times New Roman" panose="02020603050405020304" pitchFamily="18" charset="0"/>
                <a:cs typeface="Times New Roman" panose="02020603050405020304" pitchFamily="18" charset="0"/>
              </a:rPr>
              <a:t>orbit</a:t>
            </a:r>
            <a:r>
              <a:rPr lang="en-US" sz="3200" dirty="0">
                <a:solidFill>
                  <a:schemeClr val="tx1"/>
                </a:solidFill>
                <a:latin typeface="Times New Roman" panose="02020603050405020304" pitchFamily="18" charset="0"/>
                <a:cs typeface="Times New Roman" panose="02020603050405020304" pitchFamily="18" charset="0"/>
              </a:rPr>
              <a:t> around the sun</a:t>
            </a:r>
            <a:r>
              <a:rPr lang="en-US" sz="3200" i="1"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269452" y="1840406"/>
            <a:ext cx="10127673" cy="609600"/>
          </a:xfrm>
          <a:prstGeom prst="rect">
            <a:avLst/>
          </a:prstGeom>
          <a:solidFill>
            <a:schemeClr val="accent4">
              <a:lumMod val="60000"/>
              <a:lumOff val="4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Meaning </a:t>
            </a:r>
            <a:r>
              <a:rPr lang="en-US" sz="3200" i="1"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A circular path, Compass, Move around a center</a:t>
            </a:r>
            <a:r>
              <a:rPr lang="en-US" sz="3200" i="1"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880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6046" y="167945"/>
            <a:ext cx="4290449" cy="609600"/>
          </a:xfrm>
          <a:prstGeom prst="rect">
            <a:avLst/>
          </a:prstGeom>
          <a:solidFill>
            <a:schemeClr val="accent4">
              <a:lumMod val="40000"/>
              <a:lumOff val="6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Word </a:t>
            </a:r>
            <a:r>
              <a:rPr lang="en-US" sz="3200" dirty="0">
                <a:solidFill>
                  <a:schemeClr val="tx1"/>
                </a:solidFill>
                <a:latin typeface="Times New Roman" panose="02020603050405020304" pitchFamily="18" charset="0"/>
                <a:cs typeface="Times New Roman" panose="02020603050405020304" pitchFamily="18" charset="0"/>
              </a:rPr>
              <a:t>: Atmosphere (N)</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40327" y="1020739"/>
            <a:ext cx="11443855" cy="609600"/>
          </a:xfrm>
          <a:prstGeom prst="rect">
            <a:avLst/>
          </a:prstGeom>
          <a:solidFill>
            <a:schemeClr val="accent4">
              <a:lumMod val="60000"/>
              <a:lumOff val="4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Meaning </a:t>
            </a:r>
            <a:r>
              <a:rPr lang="en-US" sz="3200" i="1"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Airspace, Troposphere, Mixture of gases around the earth</a:t>
            </a:r>
            <a:r>
              <a:rPr lang="en-US" sz="3200" i="1"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83216" y="5837261"/>
            <a:ext cx="11443855" cy="1011382"/>
          </a:xfrm>
          <a:prstGeom prst="rect">
            <a:avLst/>
          </a:prstGeom>
          <a:solidFill>
            <a:schemeClr val="accent4">
              <a:lumMod val="60000"/>
              <a:lumOff val="4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Sentence : </a:t>
            </a:r>
            <a:r>
              <a:rPr lang="en-US" sz="3200" dirty="0">
                <a:solidFill>
                  <a:schemeClr val="tx1"/>
                </a:solidFill>
                <a:latin typeface="Times New Roman" panose="02020603050405020304" pitchFamily="18" charset="0"/>
                <a:cs typeface="Times New Roman" panose="02020603050405020304" pitchFamily="18" charset="0"/>
              </a:rPr>
              <a:t>The huge amount of green house gases affect on</a:t>
            </a:r>
            <a:r>
              <a:rPr lang="en-US" sz="3200" dirty="0">
                <a:solidFill>
                  <a:srgbClr val="00B0F0"/>
                </a:solidFill>
                <a:latin typeface="Times New Roman" panose="02020603050405020304" pitchFamily="18" charset="0"/>
                <a:cs typeface="Times New Roman" panose="02020603050405020304" pitchFamily="18" charset="0"/>
              </a:rPr>
              <a:t> atmosphere.</a:t>
            </a:r>
            <a:endParaRPr lang="en-US" sz="3200" i="1"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16EF32B-F014-471E-BBB8-18D2095A6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705" y="1730187"/>
            <a:ext cx="6906589" cy="3848637"/>
          </a:xfrm>
          <a:prstGeom prst="rect">
            <a:avLst/>
          </a:prstGeom>
        </p:spPr>
      </p:pic>
    </p:spTree>
    <p:extLst>
      <p:ext uri="{BB962C8B-B14F-4D97-AF65-F5344CB8AC3E}">
        <p14:creationId xmlns:p14="http://schemas.microsoft.com/office/powerpoint/2010/main" val="1338840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044" y="257863"/>
            <a:ext cx="4290449" cy="609600"/>
          </a:xfrm>
          <a:prstGeom prst="rect">
            <a:avLst/>
          </a:prstGeom>
          <a:solidFill>
            <a:schemeClr val="accent4">
              <a:lumMod val="40000"/>
              <a:lumOff val="6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Word </a:t>
            </a:r>
            <a:r>
              <a:rPr lang="en-US" sz="3200" dirty="0">
                <a:solidFill>
                  <a:schemeClr val="tx1"/>
                </a:solidFill>
                <a:latin typeface="Times New Roman" panose="02020603050405020304" pitchFamily="18" charset="0"/>
                <a:cs typeface="Times New Roman" panose="02020603050405020304" pitchFamily="18" charset="0"/>
              </a:rPr>
              <a:t>: Pastures (N)</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66431" y="1171008"/>
            <a:ext cx="10127673" cy="609600"/>
          </a:xfrm>
          <a:prstGeom prst="rect">
            <a:avLst/>
          </a:prstGeom>
          <a:solidFill>
            <a:schemeClr val="accent4">
              <a:lumMod val="60000"/>
              <a:lumOff val="4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Meaning </a:t>
            </a:r>
            <a:r>
              <a:rPr lang="en-US" sz="3200" i="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Grazing land, A field covered with grass</a:t>
            </a:r>
            <a:r>
              <a:rPr lang="en-US" sz="3200" i="1"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15252" y="5807657"/>
            <a:ext cx="9027886" cy="609600"/>
          </a:xfrm>
          <a:prstGeom prst="rect">
            <a:avLst/>
          </a:prstGeom>
          <a:solidFill>
            <a:schemeClr val="accent2">
              <a:lumMod val="40000"/>
              <a:lumOff val="6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Sentence : </a:t>
            </a:r>
            <a:r>
              <a:rPr lang="en-US" sz="3200" dirty="0">
                <a:solidFill>
                  <a:schemeClr val="tx1"/>
                </a:solidFill>
                <a:latin typeface="Times New Roman" panose="02020603050405020304" pitchFamily="18" charset="0"/>
                <a:cs typeface="Times New Roman" panose="02020603050405020304" pitchFamily="18" charset="0"/>
              </a:rPr>
              <a:t>There are many </a:t>
            </a:r>
            <a:r>
              <a:rPr lang="en-US" sz="3200" dirty="0">
                <a:solidFill>
                  <a:srgbClr val="00B0F0"/>
                </a:solidFill>
                <a:latin typeface="Times New Roman" panose="02020603050405020304" pitchFamily="18" charset="0"/>
                <a:cs typeface="Times New Roman" panose="02020603050405020304" pitchFamily="18" charset="0"/>
              </a:rPr>
              <a:t>pastures </a:t>
            </a:r>
            <a:r>
              <a:rPr lang="en-US" sz="3200" dirty="0">
                <a:solidFill>
                  <a:schemeClr val="tx1"/>
                </a:solidFill>
                <a:latin typeface="Times New Roman" panose="02020603050405020304" pitchFamily="18" charset="0"/>
                <a:cs typeface="Times New Roman" panose="02020603050405020304" pitchFamily="18" charset="0"/>
              </a:rPr>
              <a:t> in Australia</a:t>
            </a:r>
            <a:r>
              <a:rPr lang="en-US" sz="3200" i="1" dirty="0">
                <a:solidFill>
                  <a:schemeClr val="tx1"/>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F3B5FC0-FA31-4C24-A6E9-921FFED95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055" y="2199991"/>
            <a:ext cx="6738424" cy="3371162"/>
          </a:xfrm>
          <a:prstGeom prst="rect">
            <a:avLst/>
          </a:prstGeom>
        </p:spPr>
      </p:pic>
    </p:spTree>
    <p:extLst>
      <p:ext uri="{BB962C8B-B14F-4D97-AF65-F5344CB8AC3E}">
        <p14:creationId xmlns:p14="http://schemas.microsoft.com/office/powerpoint/2010/main" val="3964582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188" y="1840406"/>
            <a:ext cx="5630141" cy="3753427"/>
          </a:xfrm>
          <a:prstGeom prst="rect">
            <a:avLst/>
          </a:prstGeom>
        </p:spPr>
      </p:pic>
      <p:sp>
        <p:nvSpPr>
          <p:cNvPr id="3" name="Rectangle 2"/>
          <p:cNvSpPr/>
          <p:nvPr/>
        </p:nvSpPr>
        <p:spPr>
          <a:xfrm>
            <a:off x="4378033" y="305381"/>
            <a:ext cx="4290449" cy="609600"/>
          </a:xfrm>
          <a:prstGeom prst="rect">
            <a:avLst/>
          </a:prstGeom>
          <a:solidFill>
            <a:schemeClr val="accent4">
              <a:lumMod val="40000"/>
              <a:lumOff val="6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Word </a:t>
            </a:r>
            <a:r>
              <a:rPr lang="en-US" sz="3200" dirty="0">
                <a:solidFill>
                  <a:schemeClr val="tx1"/>
                </a:solidFill>
                <a:latin typeface="Times New Roman" panose="02020603050405020304" pitchFamily="18" charset="0"/>
                <a:cs typeface="Times New Roman" panose="02020603050405020304" pitchFamily="18" charset="0"/>
              </a:rPr>
              <a:t>: Radiation (N)</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55597" y="1072893"/>
            <a:ext cx="10127673" cy="609600"/>
          </a:xfrm>
          <a:prstGeom prst="rect">
            <a:avLst/>
          </a:prstGeom>
          <a:solidFill>
            <a:schemeClr val="accent4">
              <a:lumMod val="60000"/>
              <a:lumOff val="4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Meaning </a:t>
            </a:r>
            <a:r>
              <a:rPr lang="en-US" sz="3200" i="1"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Emission, Polarization</a:t>
            </a:r>
            <a:r>
              <a:rPr lang="en-US" sz="3200" i="1"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255597" y="5990537"/>
            <a:ext cx="10349344" cy="609600"/>
          </a:xfrm>
          <a:prstGeom prst="rect">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Sentence : </a:t>
            </a:r>
            <a:r>
              <a:rPr lang="en-US" sz="3200" dirty="0">
                <a:solidFill>
                  <a:schemeClr val="tx1"/>
                </a:solidFill>
                <a:latin typeface="Times New Roman" panose="02020603050405020304" pitchFamily="18" charset="0"/>
                <a:cs typeface="Times New Roman" panose="02020603050405020304" pitchFamily="18" charset="0"/>
              </a:rPr>
              <a:t>Man cannot change the  </a:t>
            </a:r>
            <a:r>
              <a:rPr lang="en-US" sz="3200" dirty="0">
                <a:solidFill>
                  <a:srgbClr val="00B0F0"/>
                </a:solidFill>
                <a:latin typeface="Times New Roman" panose="02020603050405020304" pitchFamily="18" charset="0"/>
                <a:cs typeface="Times New Roman" panose="02020603050405020304" pitchFamily="18" charset="0"/>
              </a:rPr>
              <a:t>radiation</a:t>
            </a:r>
            <a:r>
              <a:rPr lang="en-US" sz="3200" dirty="0">
                <a:solidFill>
                  <a:schemeClr val="tx1"/>
                </a:solidFill>
                <a:latin typeface="Times New Roman" panose="02020603050405020304" pitchFamily="18" charset="0"/>
                <a:cs typeface="Times New Roman" panose="02020603050405020304" pitchFamily="18" charset="0"/>
              </a:rPr>
              <a:t> of the sun</a:t>
            </a:r>
            <a:r>
              <a:rPr lang="en-US" sz="3200" i="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8018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629" y="260335"/>
            <a:ext cx="4794100" cy="609600"/>
          </a:xfrm>
          <a:prstGeom prst="rect">
            <a:avLst/>
          </a:prstGeom>
          <a:solidFill>
            <a:schemeClr val="accent4">
              <a:lumMod val="40000"/>
              <a:lumOff val="6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Word </a:t>
            </a:r>
            <a:r>
              <a:rPr lang="en-US" sz="3200" dirty="0">
                <a:solidFill>
                  <a:schemeClr val="tx1"/>
                </a:solidFill>
                <a:latin typeface="Times New Roman" panose="02020603050405020304" pitchFamily="18" charset="0"/>
                <a:cs typeface="Times New Roman" panose="02020603050405020304" pitchFamily="18" charset="0"/>
              </a:rPr>
              <a:t>: Concentration (N)</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07037" y="934400"/>
            <a:ext cx="7335770" cy="609600"/>
          </a:xfrm>
          <a:prstGeom prst="rect">
            <a:avLst/>
          </a:prstGeom>
          <a:solidFill>
            <a:schemeClr val="accent4">
              <a:lumMod val="60000"/>
              <a:lumOff val="40000"/>
            </a:schemeClr>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Meaning </a:t>
            </a:r>
            <a:r>
              <a:rPr lang="en-US" sz="3200" i="1"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 Mass</a:t>
            </a:r>
            <a:r>
              <a:rPr lang="en-US" sz="3200" i="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Condensation</a:t>
            </a:r>
            <a:r>
              <a:rPr lang="en-US" sz="3200" i="1"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75249" y="5814667"/>
            <a:ext cx="11211951" cy="867463"/>
          </a:xfrm>
          <a:prstGeom prst="rect">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Sentence : </a:t>
            </a:r>
            <a:r>
              <a:rPr lang="en-US" sz="3200" dirty="0">
                <a:solidFill>
                  <a:schemeClr val="tx1"/>
                </a:solidFill>
                <a:latin typeface="Times New Roman" panose="02020603050405020304" pitchFamily="18" charset="0"/>
                <a:cs typeface="Times New Roman" panose="02020603050405020304" pitchFamily="18" charset="0"/>
              </a:rPr>
              <a:t>The graph shows the carbon dioxide concentration in the atmosphere in different decades</a:t>
            </a:r>
            <a:r>
              <a:rPr lang="en-US" sz="3200" i="1" dirty="0">
                <a:solidFill>
                  <a:schemeClr val="tx1"/>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F80B2F80-A30C-4D8C-971F-EB9C08B8D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620" y="1608466"/>
            <a:ext cx="8002117" cy="4077269"/>
          </a:xfrm>
          <a:prstGeom prst="rect">
            <a:avLst/>
          </a:prstGeom>
        </p:spPr>
      </p:pic>
    </p:spTree>
    <p:extLst>
      <p:ext uri="{BB962C8B-B14F-4D97-AF65-F5344CB8AC3E}">
        <p14:creationId xmlns:p14="http://schemas.microsoft.com/office/powerpoint/2010/main" val="2367476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3E5D94-A053-4A5B-98A4-CFF5B9B59E64}"/>
              </a:ext>
            </a:extLst>
          </p:cNvPr>
          <p:cNvSpPr/>
          <p:nvPr/>
        </p:nvSpPr>
        <p:spPr>
          <a:xfrm>
            <a:off x="3146474" y="290120"/>
            <a:ext cx="6095999" cy="707886"/>
          </a:xfrm>
          <a:prstGeom prst="rect">
            <a:avLst/>
          </a:prstGeom>
          <a:solidFill>
            <a:schemeClr val="accent4">
              <a:lumMod val="60000"/>
              <a:lumOff val="40000"/>
            </a:schemeClr>
          </a:solidFill>
        </p:spPr>
        <p:txBody>
          <a:bodyPr wrap="square">
            <a:spAutoFit/>
          </a:bodyPr>
          <a:lstStyle/>
          <a:p>
            <a:pPr lvl="0"/>
            <a:r>
              <a:rPr lang="en-GB" sz="3600" b="1" dirty="0">
                <a:solidFill>
                  <a:prstClr val="black"/>
                </a:solidFill>
                <a:latin typeface="Times New Roman" panose="02020603050405020304" pitchFamily="18" charset="0"/>
                <a:cs typeface="Times New Roman" panose="02020603050405020304" pitchFamily="18" charset="0"/>
              </a:rPr>
              <a:t>   </a:t>
            </a:r>
            <a:r>
              <a:rPr lang="en-GB" sz="4000" b="1" dirty="0">
                <a:solidFill>
                  <a:srgbClr val="C00000"/>
                </a:solidFill>
                <a:latin typeface="Times New Roman" panose="02020603050405020304" pitchFamily="18" charset="0"/>
                <a:cs typeface="Times New Roman" panose="02020603050405020304" pitchFamily="18" charset="0"/>
              </a:rPr>
              <a:t>Some more vocabulary </a:t>
            </a:r>
            <a:endParaRPr lang="en-GB" sz="3600" b="1" dirty="0">
              <a:solidFill>
                <a:srgbClr val="C00000"/>
              </a:solidFill>
              <a:latin typeface="Times New Roman" panose="02020603050405020304" pitchFamily="18" charset="0"/>
              <a:cs typeface="Times New Roman" panose="02020603050405020304" pitchFamily="18" charset="0"/>
            </a:endParaRPr>
          </a:p>
        </p:txBody>
      </p:sp>
      <p:sp>
        <p:nvSpPr>
          <p:cNvPr id="7" name="Arrow: Pentagon 6">
            <a:extLst>
              <a:ext uri="{FF2B5EF4-FFF2-40B4-BE49-F238E27FC236}">
                <a16:creationId xmlns:a16="http://schemas.microsoft.com/office/drawing/2014/main" id="{3FCBE8CB-8CCA-4631-9BC7-1FEF8BCAD110}"/>
              </a:ext>
            </a:extLst>
          </p:cNvPr>
          <p:cNvSpPr/>
          <p:nvPr/>
        </p:nvSpPr>
        <p:spPr>
          <a:xfrm>
            <a:off x="3146474" y="1473337"/>
            <a:ext cx="2220352" cy="707887"/>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b="1" dirty="0">
                <a:solidFill>
                  <a:prstClr val="black"/>
                </a:solidFill>
                <a:latin typeface="Times New Roman" panose="02020603050405020304" pitchFamily="18" charset="0"/>
                <a:cs typeface="Times New Roman" panose="02020603050405020304" pitchFamily="18" charset="0"/>
              </a:rPr>
              <a:t>Fossil fuel </a:t>
            </a:r>
          </a:p>
        </p:txBody>
      </p:sp>
      <p:sp>
        <p:nvSpPr>
          <p:cNvPr id="8" name="Arrow: Pentagon 7">
            <a:extLst>
              <a:ext uri="{FF2B5EF4-FFF2-40B4-BE49-F238E27FC236}">
                <a16:creationId xmlns:a16="http://schemas.microsoft.com/office/drawing/2014/main" id="{22108000-F448-4D4A-B5E6-278164D67611}"/>
              </a:ext>
            </a:extLst>
          </p:cNvPr>
          <p:cNvSpPr/>
          <p:nvPr/>
        </p:nvSpPr>
        <p:spPr>
          <a:xfrm>
            <a:off x="3146473" y="2302611"/>
            <a:ext cx="2676379" cy="707887"/>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prstClr val="black"/>
                </a:solidFill>
                <a:latin typeface="Times New Roman" panose="02020603050405020304" pitchFamily="18" charset="0"/>
                <a:cs typeface="Times New Roman" panose="02020603050405020304" pitchFamily="18" charset="0"/>
              </a:rPr>
              <a:t> </a:t>
            </a:r>
            <a:r>
              <a:rPr lang="en-GB" sz="3200" b="1" dirty="0">
                <a:solidFill>
                  <a:prstClr val="black"/>
                </a:solidFill>
                <a:latin typeface="Times New Roman" panose="02020603050405020304" pitchFamily="18" charset="0"/>
                <a:cs typeface="Times New Roman" panose="02020603050405020304" pitchFamily="18" charset="0"/>
              </a:rPr>
              <a:t>Combustion</a:t>
            </a:r>
          </a:p>
        </p:txBody>
      </p:sp>
      <p:sp>
        <p:nvSpPr>
          <p:cNvPr id="9" name="Arrow: Pentagon 8">
            <a:extLst>
              <a:ext uri="{FF2B5EF4-FFF2-40B4-BE49-F238E27FC236}">
                <a16:creationId xmlns:a16="http://schemas.microsoft.com/office/drawing/2014/main" id="{1012F493-1C9F-412C-89D2-9BC4DF2723A6}"/>
              </a:ext>
            </a:extLst>
          </p:cNvPr>
          <p:cNvSpPr/>
          <p:nvPr/>
        </p:nvSpPr>
        <p:spPr>
          <a:xfrm>
            <a:off x="3210950" y="3063361"/>
            <a:ext cx="2220352" cy="707887"/>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prstClr val="black"/>
                </a:solidFill>
                <a:latin typeface="Times New Roman" panose="02020603050405020304" pitchFamily="18" charset="0"/>
                <a:cs typeface="Times New Roman" panose="02020603050405020304" pitchFamily="18" charset="0"/>
              </a:rPr>
              <a:t> </a:t>
            </a:r>
            <a:r>
              <a:rPr lang="en-GB" sz="3200" b="1" dirty="0">
                <a:solidFill>
                  <a:prstClr val="black"/>
                </a:solidFill>
                <a:latin typeface="Times New Roman" panose="02020603050405020304" pitchFamily="18" charset="0"/>
                <a:cs typeface="Times New Roman" panose="02020603050405020304" pitchFamily="18" charset="0"/>
              </a:rPr>
              <a:t>Crude oil </a:t>
            </a:r>
          </a:p>
        </p:txBody>
      </p:sp>
      <p:sp>
        <p:nvSpPr>
          <p:cNvPr id="10" name="Arrow: Pentagon 9">
            <a:extLst>
              <a:ext uri="{FF2B5EF4-FFF2-40B4-BE49-F238E27FC236}">
                <a16:creationId xmlns:a16="http://schemas.microsoft.com/office/drawing/2014/main" id="{270AB05A-AB64-4063-BCCF-176E34BC61AC}"/>
              </a:ext>
            </a:extLst>
          </p:cNvPr>
          <p:cNvSpPr/>
          <p:nvPr/>
        </p:nvSpPr>
        <p:spPr>
          <a:xfrm>
            <a:off x="3210950" y="3892635"/>
            <a:ext cx="2220352" cy="707887"/>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prstClr val="black"/>
                </a:solidFill>
                <a:latin typeface="Times New Roman" panose="02020603050405020304" pitchFamily="18" charset="0"/>
                <a:cs typeface="Times New Roman" panose="02020603050405020304" pitchFamily="18" charset="0"/>
              </a:rPr>
              <a:t> </a:t>
            </a:r>
            <a:r>
              <a:rPr lang="en-GB" sz="3200" b="1" dirty="0">
                <a:solidFill>
                  <a:prstClr val="black"/>
                </a:solidFill>
                <a:latin typeface="Times New Roman" panose="02020603050405020304" pitchFamily="18" charset="0"/>
                <a:cs typeface="Times New Roman" panose="02020603050405020304" pitchFamily="18" charset="0"/>
              </a:rPr>
              <a:t>Obtain</a:t>
            </a:r>
            <a:r>
              <a:rPr lang="en-GB" sz="3200" dirty="0">
                <a:solidFill>
                  <a:prstClr val="black"/>
                </a:solidFill>
                <a:latin typeface="Times New Roman" panose="02020603050405020304" pitchFamily="18" charset="0"/>
                <a:cs typeface="Times New Roman" panose="02020603050405020304" pitchFamily="18" charset="0"/>
              </a:rPr>
              <a:t> </a:t>
            </a:r>
          </a:p>
        </p:txBody>
      </p:sp>
      <p:sp>
        <p:nvSpPr>
          <p:cNvPr id="11" name="Arrow: Pentagon 10">
            <a:extLst>
              <a:ext uri="{FF2B5EF4-FFF2-40B4-BE49-F238E27FC236}">
                <a16:creationId xmlns:a16="http://schemas.microsoft.com/office/drawing/2014/main" id="{E3A94D74-5207-40E8-AE42-D695C21FEF3E}"/>
              </a:ext>
            </a:extLst>
          </p:cNvPr>
          <p:cNvSpPr/>
          <p:nvPr/>
        </p:nvSpPr>
        <p:spPr>
          <a:xfrm>
            <a:off x="3210950" y="4721909"/>
            <a:ext cx="2220352" cy="707887"/>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prstClr val="black"/>
                </a:solidFill>
                <a:latin typeface="Times New Roman" panose="02020603050405020304" pitchFamily="18" charset="0"/>
                <a:cs typeface="Times New Roman" panose="02020603050405020304" pitchFamily="18" charset="0"/>
              </a:rPr>
              <a:t> </a:t>
            </a:r>
            <a:r>
              <a:rPr lang="en-GB" sz="3200" b="1" dirty="0">
                <a:solidFill>
                  <a:prstClr val="black"/>
                </a:solidFill>
                <a:latin typeface="Times New Roman" panose="02020603050405020304" pitchFamily="18" charset="0"/>
                <a:cs typeface="Times New Roman" panose="02020603050405020304" pitchFamily="18" charset="0"/>
              </a:rPr>
              <a:t>Absorb</a:t>
            </a:r>
          </a:p>
        </p:txBody>
      </p:sp>
      <p:sp>
        <p:nvSpPr>
          <p:cNvPr id="12" name="Arrow: Pentagon 11">
            <a:extLst>
              <a:ext uri="{FF2B5EF4-FFF2-40B4-BE49-F238E27FC236}">
                <a16:creationId xmlns:a16="http://schemas.microsoft.com/office/drawing/2014/main" id="{6159069F-825F-49CB-A29C-200B7430D53D}"/>
              </a:ext>
            </a:extLst>
          </p:cNvPr>
          <p:cNvSpPr/>
          <p:nvPr/>
        </p:nvSpPr>
        <p:spPr>
          <a:xfrm>
            <a:off x="6532097" y="1459125"/>
            <a:ext cx="4539175" cy="707887"/>
          </a:xfrm>
          <a:prstGeom prst="homePlate">
            <a:avLst>
              <a:gd name="adj"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b="1" dirty="0">
                <a:solidFill>
                  <a:prstClr val="black"/>
                </a:solidFill>
                <a:latin typeface="Times New Roman" panose="02020603050405020304" pitchFamily="18" charset="0"/>
                <a:cs typeface="Times New Roman" panose="02020603050405020304" pitchFamily="18" charset="0"/>
              </a:rPr>
              <a:t>Crude oil, natural gas</a:t>
            </a:r>
          </a:p>
        </p:txBody>
      </p:sp>
      <p:sp>
        <p:nvSpPr>
          <p:cNvPr id="13" name="Arrow: Pentagon 12">
            <a:extLst>
              <a:ext uri="{FF2B5EF4-FFF2-40B4-BE49-F238E27FC236}">
                <a16:creationId xmlns:a16="http://schemas.microsoft.com/office/drawing/2014/main" id="{AB1907DF-1E90-477A-8A78-F5EAA15804BB}"/>
              </a:ext>
            </a:extLst>
          </p:cNvPr>
          <p:cNvSpPr/>
          <p:nvPr/>
        </p:nvSpPr>
        <p:spPr>
          <a:xfrm>
            <a:off x="6532097" y="2324040"/>
            <a:ext cx="3329355" cy="707887"/>
          </a:xfrm>
          <a:prstGeom prst="homePlate">
            <a:avLst>
              <a:gd name="adj" fmla="val 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b="1" dirty="0">
                <a:solidFill>
                  <a:prstClr val="black"/>
                </a:solidFill>
                <a:latin typeface="Times New Roman" panose="02020603050405020304" pitchFamily="18" charset="0"/>
                <a:cs typeface="Times New Roman" panose="02020603050405020304" pitchFamily="18" charset="0"/>
              </a:rPr>
              <a:t>Burning, Firing </a:t>
            </a:r>
          </a:p>
        </p:txBody>
      </p:sp>
      <p:sp>
        <p:nvSpPr>
          <p:cNvPr id="14" name="Arrow: Pentagon 13">
            <a:extLst>
              <a:ext uri="{FF2B5EF4-FFF2-40B4-BE49-F238E27FC236}">
                <a16:creationId xmlns:a16="http://schemas.microsoft.com/office/drawing/2014/main" id="{F86CF3CF-60C7-4862-91D8-21E7576B5E55}"/>
              </a:ext>
            </a:extLst>
          </p:cNvPr>
          <p:cNvSpPr/>
          <p:nvPr/>
        </p:nvSpPr>
        <p:spPr>
          <a:xfrm>
            <a:off x="6532096" y="3118187"/>
            <a:ext cx="3329355" cy="707887"/>
          </a:xfrm>
          <a:prstGeom prst="homePlate">
            <a:avLst>
              <a:gd name="adj"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b="1" dirty="0">
                <a:solidFill>
                  <a:prstClr val="black"/>
                </a:solidFill>
                <a:latin typeface="Times New Roman" panose="02020603050405020304" pitchFamily="18" charset="0"/>
                <a:cs typeface="Times New Roman" panose="02020603050405020304" pitchFamily="18" charset="0"/>
              </a:rPr>
              <a:t>Unrefine oil</a:t>
            </a:r>
          </a:p>
        </p:txBody>
      </p:sp>
      <p:sp>
        <p:nvSpPr>
          <p:cNvPr id="15" name="Arrow: Pentagon 14">
            <a:extLst>
              <a:ext uri="{FF2B5EF4-FFF2-40B4-BE49-F238E27FC236}">
                <a16:creationId xmlns:a16="http://schemas.microsoft.com/office/drawing/2014/main" id="{A794E2CD-CBDF-41AD-BAAB-CF2EACA3CAD4}"/>
              </a:ext>
            </a:extLst>
          </p:cNvPr>
          <p:cNvSpPr/>
          <p:nvPr/>
        </p:nvSpPr>
        <p:spPr>
          <a:xfrm>
            <a:off x="6532096" y="3912334"/>
            <a:ext cx="4004604" cy="707887"/>
          </a:xfrm>
          <a:prstGeom prst="homePlate">
            <a:avLst>
              <a:gd name="adj" fmla="val 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b="1" dirty="0">
                <a:solidFill>
                  <a:prstClr val="black"/>
                </a:solidFill>
                <a:latin typeface="Times New Roman" panose="02020603050405020304" pitchFamily="18" charset="0"/>
                <a:cs typeface="Times New Roman" panose="02020603050405020304" pitchFamily="18" charset="0"/>
              </a:rPr>
              <a:t>Achieve, accomplish </a:t>
            </a:r>
          </a:p>
        </p:txBody>
      </p:sp>
      <p:sp>
        <p:nvSpPr>
          <p:cNvPr id="16" name="Arrow: Pentagon 15">
            <a:extLst>
              <a:ext uri="{FF2B5EF4-FFF2-40B4-BE49-F238E27FC236}">
                <a16:creationId xmlns:a16="http://schemas.microsoft.com/office/drawing/2014/main" id="{587E882E-C561-4B84-BD3C-9E353FEB3B50}"/>
              </a:ext>
            </a:extLst>
          </p:cNvPr>
          <p:cNvSpPr/>
          <p:nvPr/>
        </p:nvSpPr>
        <p:spPr>
          <a:xfrm>
            <a:off x="6532095" y="4706481"/>
            <a:ext cx="3329355" cy="707887"/>
          </a:xfrm>
          <a:prstGeom prst="homePlate">
            <a:avLst>
              <a:gd name="adj"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b="1" dirty="0">
                <a:solidFill>
                  <a:prstClr val="black"/>
                </a:solidFill>
                <a:latin typeface="Times New Roman" panose="02020603050405020304" pitchFamily="18" charset="0"/>
                <a:cs typeface="Times New Roman" panose="02020603050405020304" pitchFamily="18" charset="0"/>
              </a:rPr>
              <a:t>Take in, Consume </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231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righ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FE533-3256-4644-A156-34238073B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82" y="513943"/>
            <a:ext cx="9564435" cy="5830114"/>
          </a:xfrm>
          <a:prstGeom prst="rect">
            <a:avLst/>
          </a:prstGeom>
        </p:spPr>
      </p:pic>
    </p:spTree>
    <p:extLst>
      <p:ext uri="{BB962C8B-B14F-4D97-AF65-F5344CB8AC3E}">
        <p14:creationId xmlns:p14="http://schemas.microsoft.com/office/powerpoint/2010/main" val="4159729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07C3CC-33A8-4547-9CC5-B123B653F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283" y="1453452"/>
            <a:ext cx="4572000" cy="3305908"/>
          </a:xfrm>
          <a:prstGeom prst="rect">
            <a:avLst/>
          </a:prstGeom>
        </p:spPr>
      </p:pic>
      <p:pic>
        <p:nvPicPr>
          <p:cNvPr id="3" name="Picture 2">
            <a:extLst>
              <a:ext uri="{FF2B5EF4-FFF2-40B4-BE49-F238E27FC236}">
                <a16:creationId xmlns:a16="http://schemas.microsoft.com/office/drawing/2014/main" id="{780AA2EE-4494-4F6D-A26F-F7E98BDB1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794" y="1453452"/>
            <a:ext cx="4572000" cy="3305908"/>
          </a:xfrm>
          <a:prstGeom prst="rect">
            <a:avLst/>
          </a:prstGeom>
        </p:spPr>
      </p:pic>
      <p:sp>
        <p:nvSpPr>
          <p:cNvPr id="4" name="Rectangle 3">
            <a:extLst>
              <a:ext uri="{FF2B5EF4-FFF2-40B4-BE49-F238E27FC236}">
                <a16:creationId xmlns:a16="http://schemas.microsoft.com/office/drawing/2014/main" id="{B3D36B47-EF3F-462E-82BA-B1FD9FA786A1}"/>
              </a:ext>
            </a:extLst>
          </p:cNvPr>
          <p:cNvSpPr/>
          <p:nvPr/>
        </p:nvSpPr>
        <p:spPr>
          <a:xfrm>
            <a:off x="2474424" y="312504"/>
            <a:ext cx="8741719" cy="1077218"/>
          </a:xfrm>
          <a:prstGeom prst="rect">
            <a:avLst/>
          </a:prstGeom>
          <a:solidFill>
            <a:schemeClr val="accent4">
              <a:lumMod val="20000"/>
              <a:lumOff val="80000"/>
            </a:schemeClr>
          </a:solidFill>
          <a:ln w="127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GB" sz="3200" b="1" u="sng" dirty="0">
                <a:solidFill>
                  <a:prstClr val="black"/>
                </a:solidFill>
                <a:latin typeface="Times New Roman" panose="02020603050405020304" pitchFamily="18" charset="0"/>
                <a:cs typeface="Times New Roman" panose="02020603050405020304" pitchFamily="18" charset="0"/>
              </a:rPr>
              <a:t>Now read the text below and find answers to the above questions. </a:t>
            </a:r>
            <a:endParaRPr lang="en-US" sz="2400" b="1" u="sng" dirty="0"/>
          </a:p>
        </p:txBody>
      </p:sp>
      <p:sp>
        <p:nvSpPr>
          <p:cNvPr id="5" name="Rectangle 4">
            <a:extLst>
              <a:ext uri="{FF2B5EF4-FFF2-40B4-BE49-F238E27FC236}">
                <a16:creationId xmlns:a16="http://schemas.microsoft.com/office/drawing/2014/main" id="{859BB4ED-3E71-4C6E-95A2-0B4A27E48AA6}"/>
              </a:ext>
            </a:extLst>
          </p:cNvPr>
          <p:cNvSpPr/>
          <p:nvPr/>
        </p:nvSpPr>
        <p:spPr>
          <a:xfrm>
            <a:off x="3218729" y="5212080"/>
            <a:ext cx="8584065" cy="1077218"/>
          </a:xfrm>
          <a:prstGeom prst="rect">
            <a:avLst/>
          </a:prstGeom>
          <a:solidFill>
            <a:schemeClr val="accent4">
              <a:lumMod val="60000"/>
              <a:lumOff val="40000"/>
            </a:schemeClr>
          </a:solidFill>
          <a:ln>
            <a:solidFill>
              <a:srgbClr val="002060"/>
            </a:solidFill>
          </a:ln>
        </p:spPr>
        <p:txBody>
          <a:bodyPr wrap="square">
            <a:spAutoFit/>
          </a:bodyPr>
          <a:lstStyle/>
          <a:p>
            <a:r>
              <a:rPr lang="en-GB" sz="3200" b="1" dirty="0">
                <a:solidFill>
                  <a:prstClr val="black"/>
                </a:solidFill>
                <a:latin typeface="Times New Roman" panose="02020603050405020304" pitchFamily="18" charset="0"/>
                <a:cs typeface="Times New Roman" panose="02020603050405020304" pitchFamily="18" charset="0"/>
              </a:rPr>
              <a:t>Humans can neither change the sun's radiation nor the earth's orbit around the sun. </a:t>
            </a:r>
            <a:endParaRPr lang="en-US" sz="3200" b="1" dirty="0"/>
          </a:p>
        </p:txBody>
      </p:sp>
    </p:spTree>
    <p:extLst>
      <p:ext uri="{BB962C8B-B14F-4D97-AF65-F5344CB8AC3E}">
        <p14:creationId xmlns:p14="http://schemas.microsoft.com/office/powerpoint/2010/main" val="2205299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par>
                                <p:cTn id="13" presetID="6" presetClass="entr" presetSubtype="3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FFA050-73D9-433C-9CFF-4E4B36E2A19C}"/>
              </a:ext>
            </a:extLst>
          </p:cNvPr>
          <p:cNvSpPr/>
          <p:nvPr/>
        </p:nvSpPr>
        <p:spPr>
          <a:xfrm>
            <a:off x="844062" y="3821562"/>
            <a:ext cx="10930597" cy="2554545"/>
          </a:xfrm>
          <a:prstGeom prst="rect">
            <a:avLst/>
          </a:prstGeom>
          <a:solidFill>
            <a:schemeClr val="accent4">
              <a:lumMod val="40000"/>
              <a:lumOff val="60000"/>
            </a:schemeClr>
          </a:solidFill>
          <a:ln>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GB" sz="3200" b="1" dirty="0">
                <a:solidFill>
                  <a:prstClr val="black"/>
                </a:solidFill>
                <a:latin typeface="Times New Roman" panose="02020603050405020304" pitchFamily="18" charset="0"/>
                <a:cs typeface="Times New Roman" panose="02020603050405020304" pitchFamily="18" charset="0"/>
              </a:rPr>
              <a:t>But they can control the increase in the amount of greenhouse gases and its effect on the atmosphere. Only during the last hundred years the carbon dioxide concentration has been raised alarmingly in the atmosphere and we humans can be held responsible for this. </a:t>
            </a:r>
            <a:endParaRPr lang="en-US" b="1" dirty="0"/>
          </a:p>
        </p:txBody>
      </p:sp>
      <p:pic>
        <p:nvPicPr>
          <p:cNvPr id="3" name="Picture 2">
            <a:extLst>
              <a:ext uri="{FF2B5EF4-FFF2-40B4-BE49-F238E27FC236}">
                <a16:creationId xmlns:a16="http://schemas.microsoft.com/office/drawing/2014/main" id="{18814C71-AAD8-4A3B-AAD0-D8F54A68B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2900"/>
            <a:ext cx="4572000" cy="33804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F55CA350-B5C3-4605-AEAF-DF78091EF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775" y="202900"/>
            <a:ext cx="5022166" cy="33804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284626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C9C3A3-D19E-4D48-BE3B-4ABC5F489BDD}"/>
              </a:ext>
            </a:extLst>
          </p:cNvPr>
          <p:cNvSpPr/>
          <p:nvPr/>
        </p:nvSpPr>
        <p:spPr>
          <a:xfrm>
            <a:off x="642507" y="4303455"/>
            <a:ext cx="11230625" cy="2554545"/>
          </a:xfrm>
          <a:prstGeom prst="rect">
            <a:avLst/>
          </a:prstGeom>
          <a:solidFill>
            <a:schemeClr val="accent4">
              <a:lumMod val="60000"/>
              <a:lumOff val="40000"/>
            </a:schemeClr>
          </a:solidFill>
          <a:ln>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GB" sz="3200" b="1" dirty="0">
                <a:latin typeface="Times New Roman" panose="02020603050405020304" pitchFamily="18" charset="0"/>
                <a:cs typeface="Times New Roman" panose="02020603050405020304" pitchFamily="18" charset="0"/>
              </a:rPr>
              <a:t>The main cause of the increase in carbon dioxide level in the atmosphere is the burning of fossil fuels. Since the end of the 19th century, industrial activities increased rapidly giving rise to many factories. These factories required energy, which was produced through the combustion of coal. </a:t>
            </a:r>
          </a:p>
        </p:txBody>
      </p:sp>
      <p:pic>
        <p:nvPicPr>
          <p:cNvPr id="6" name="Picture 5">
            <a:extLst>
              <a:ext uri="{FF2B5EF4-FFF2-40B4-BE49-F238E27FC236}">
                <a16:creationId xmlns:a16="http://schemas.microsoft.com/office/drawing/2014/main" id="{D2E38CB2-771E-45AC-8474-9D94A734A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688" y="320680"/>
            <a:ext cx="4625444" cy="3606920"/>
          </a:xfrm>
          <a:prstGeom prst="rect">
            <a:avLst/>
          </a:prstGeom>
          <a:ln w="3810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7E02D750-D0BE-4379-9CA8-D2A9CFA0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717" y="320681"/>
            <a:ext cx="4979963" cy="36069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05381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4C60577-2563-4F9C-93D8-312F026415D1}"/>
              </a:ext>
            </a:extLst>
          </p:cNvPr>
          <p:cNvSpPr/>
          <p:nvPr/>
        </p:nvSpPr>
        <p:spPr>
          <a:xfrm>
            <a:off x="10391" y="0"/>
            <a:ext cx="12171218" cy="6858000"/>
          </a:xfrm>
          <a:prstGeom prst="frame">
            <a:avLst>
              <a:gd name="adj1" fmla="val 9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Rectangle: Beveled 2">
            <a:extLst>
              <a:ext uri="{FF2B5EF4-FFF2-40B4-BE49-F238E27FC236}">
                <a16:creationId xmlns:a16="http://schemas.microsoft.com/office/drawing/2014/main" id="{35F17FA5-ED5F-44D4-B61A-4E53DD980285}"/>
              </a:ext>
            </a:extLst>
          </p:cNvPr>
          <p:cNvSpPr/>
          <p:nvPr/>
        </p:nvSpPr>
        <p:spPr>
          <a:xfrm>
            <a:off x="2721835" y="127667"/>
            <a:ext cx="7504102" cy="801858"/>
          </a:xfrm>
          <a:prstGeom prst="bevel">
            <a:avLst/>
          </a:prstGeom>
          <a:solidFill>
            <a:schemeClr val="accent4">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7030A0"/>
                </a:solidFill>
                <a:latin typeface="Times New Roman" panose="02020603050405020304" pitchFamily="18" charset="0"/>
                <a:cs typeface="Times New Roman" panose="02020603050405020304" pitchFamily="18" charset="0"/>
              </a:rPr>
              <a:t>I</a:t>
            </a:r>
            <a:r>
              <a:rPr lang="en-US" sz="3600" b="1" dirty="0">
                <a:solidFill>
                  <a:srgbClr val="FF0000"/>
                </a:solidFill>
                <a:latin typeface="Times New Roman" panose="02020603050405020304" pitchFamily="18" charset="0"/>
                <a:cs typeface="Times New Roman" panose="02020603050405020304" pitchFamily="18" charset="0"/>
              </a:rPr>
              <a:t>d</a:t>
            </a:r>
            <a:r>
              <a:rPr lang="en-US" sz="3600" b="1" dirty="0">
                <a:solidFill>
                  <a:srgbClr val="7030A0"/>
                </a:solidFill>
                <a:latin typeface="Times New Roman" panose="02020603050405020304" pitchFamily="18" charset="0"/>
                <a:cs typeface="Times New Roman" panose="02020603050405020304" pitchFamily="18" charset="0"/>
              </a:rPr>
              <a:t>e</a:t>
            </a:r>
            <a:r>
              <a:rPr lang="en-US" sz="3600" b="1" dirty="0">
                <a:solidFill>
                  <a:srgbClr val="C00000"/>
                </a:solidFill>
                <a:latin typeface="Times New Roman" panose="02020603050405020304" pitchFamily="18" charset="0"/>
                <a:cs typeface="Times New Roman" panose="02020603050405020304" pitchFamily="18" charset="0"/>
              </a:rPr>
              <a:t>n</a:t>
            </a:r>
            <a:r>
              <a:rPr lang="en-US" sz="3600" b="1" dirty="0">
                <a:solidFill>
                  <a:srgbClr val="0070C0"/>
                </a:solidFill>
                <a:latin typeface="Times New Roman" panose="02020603050405020304" pitchFamily="18" charset="0"/>
                <a:cs typeface="Times New Roman" panose="02020603050405020304" pitchFamily="18" charset="0"/>
              </a:rPr>
              <a:t>t</a:t>
            </a:r>
            <a:r>
              <a:rPr lang="en-US" sz="3600" b="1" dirty="0">
                <a:solidFill>
                  <a:srgbClr val="7030A0"/>
                </a:solidFill>
                <a:latin typeface="Times New Roman" panose="02020603050405020304" pitchFamily="18" charset="0"/>
                <a:cs typeface="Times New Roman" panose="02020603050405020304" pitchFamily="18" charset="0"/>
              </a:rPr>
              <a:t>i</a:t>
            </a:r>
            <a:r>
              <a:rPr lang="en-US" sz="3600" b="1" dirty="0">
                <a:solidFill>
                  <a:srgbClr val="C00000"/>
                </a:solidFill>
                <a:latin typeface="Times New Roman" panose="02020603050405020304" pitchFamily="18" charset="0"/>
                <a:cs typeface="Times New Roman" panose="02020603050405020304" pitchFamily="18" charset="0"/>
              </a:rPr>
              <a:t>t</a:t>
            </a:r>
            <a:r>
              <a:rPr lang="en-US" sz="3600" b="1" dirty="0">
                <a:solidFill>
                  <a:srgbClr val="002060"/>
                </a:solidFill>
                <a:latin typeface="Times New Roman" panose="02020603050405020304" pitchFamily="18" charset="0"/>
                <a:cs typeface="Times New Roman" panose="02020603050405020304" pitchFamily="18" charset="0"/>
              </a:rPr>
              <a:t>y</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dirty="0"/>
          </a:p>
        </p:txBody>
      </p:sp>
      <p:pic>
        <p:nvPicPr>
          <p:cNvPr id="4" name="Picture 3">
            <a:extLst>
              <a:ext uri="{FF2B5EF4-FFF2-40B4-BE49-F238E27FC236}">
                <a16:creationId xmlns:a16="http://schemas.microsoft.com/office/drawing/2014/main" id="{2557FA72-FEDE-449B-A96B-21C0FE121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40" y="1057191"/>
            <a:ext cx="3276600" cy="3810000"/>
          </a:xfrm>
          <a:prstGeom prst="ellipse">
            <a:avLst/>
          </a:prstGeom>
          <a:ln>
            <a:noFill/>
          </a:ln>
          <a:effectLst>
            <a:softEdge rad="112500"/>
          </a:effectLst>
        </p:spPr>
      </p:pic>
      <p:sp>
        <p:nvSpPr>
          <p:cNvPr id="5" name="Rectangle 4">
            <a:extLst>
              <a:ext uri="{FF2B5EF4-FFF2-40B4-BE49-F238E27FC236}">
                <a16:creationId xmlns:a16="http://schemas.microsoft.com/office/drawing/2014/main" id="{D0287B53-849C-4A9B-9116-852143F1DB59}"/>
              </a:ext>
            </a:extLst>
          </p:cNvPr>
          <p:cNvSpPr/>
          <p:nvPr/>
        </p:nvSpPr>
        <p:spPr>
          <a:xfrm>
            <a:off x="3914289" y="1057191"/>
            <a:ext cx="7504102" cy="3416320"/>
          </a:xfrm>
          <a:prstGeom prst="rect">
            <a:avLst/>
          </a:prstGeom>
          <a:solidFill>
            <a:schemeClr val="accent4">
              <a:lumMod val="40000"/>
              <a:lumOff val="60000"/>
            </a:schemeClr>
          </a:solidFill>
          <a:ln w="28575">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3600" b="1" kern="0" dirty="0">
                <a:solidFill>
                  <a:srgbClr val="002060"/>
                </a:solidFill>
                <a:latin typeface="Times New Roman" pitchFamily="18" charset="0"/>
                <a:cs typeface="Times New Roman" pitchFamily="18" charset="0"/>
              </a:rPr>
              <a:t>Manik Chandra Majumder</a:t>
            </a:r>
          </a:p>
          <a:p>
            <a:pPr lvl="0">
              <a:defRPr/>
            </a:pPr>
            <a:r>
              <a:rPr lang="en-US" sz="3600" b="1" kern="0" dirty="0">
                <a:solidFill>
                  <a:srgbClr val="0070C0"/>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Senior Teacher </a:t>
            </a:r>
          </a:p>
          <a:p>
            <a:pPr lvl="0">
              <a:defRPr/>
            </a:pPr>
            <a:r>
              <a:rPr lang="en-US" sz="3200" kern="0" dirty="0">
                <a:solidFill>
                  <a:srgbClr val="C00000"/>
                </a:solidFill>
                <a:latin typeface="Times New Roman" pitchFamily="18" charset="0"/>
                <a:cs typeface="Times New Roman" pitchFamily="18" charset="0"/>
              </a:rPr>
              <a:t>       </a:t>
            </a:r>
            <a:r>
              <a:rPr lang="en-US" sz="3200" kern="0" dirty="0">
                <a:solidFill>
                  <a:srgbClr val="0070C0"/>
                </a:solidFill>
                <a:latin typeface="Times New Roman" pitchFamily="18" charset="0"/>
                <a:cs typeface="Times New Roman" pitchFamily="18" charset="0"/>
              </a:rPr>
              <a:t>Gazirhat High School</a:t>
            </a:r>
          </a:p>
          <a:p>
            <a:pPr lvl="0">
              <a:defRPr/>
            </a:pPr>
            <a:r>
              <a:rPr lang="en-US" sz="3600" kern="0" dirty="0">
                <a:solidFill>
                  <a:srgbClr val="002060"/>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Senbag, Noakhali</a:t>
            </a:r>
            <a:r>
              <a:rPr lang="en-US" sz="3600" kern="0" dirty="0">
                <a:solidFill>
                  <a:srgbClr val="C00000"/>
                </a:solidFill>
                <a:latin typeface="Times New Roman" pitchFamily="18" charset="0"/>
                <a:cs typeface="Times New Roman" pitchFamily="18" charset="0"/>
              </a:rPr>
              <a:t>.</a:t>
            </a:r>
          </a:p>
          <a:p>
            <a:pPr lvl="0">
              <a:defRPr/>
            </a:pPr>
            <a:r>
              <a:rPr lang="en-US" sz="3600" kern="0" dirty="0">
                <a:solidFill>
                  <a:srgbClr val="002060"/>
                </a:solidFill>
                <a:latin typeface="Times New Roman" pitchFamily="18" charset="0"/>
                <a:cs typeface="Times New Roman" pitchFamily="18" charset="0"/>
              </a:rPr>
              <a:t>    </a:t>
            </a:r>
            <a:r>
              <a:rPr lang="en-US" sz="3200" kern="0" dirty="0">
                <a:solidFill>
                  <a:srgbClr val="00B050"/>
                </a:solidFill>
                <a:latin typeface="Times New Roman" pitchFamily="18" charset="0"/>
                <a:cs typeface="Times New Roman" pitchFamily="18" charset="0"/>
              </a:rPr>
              <a:t>Mobile No: 01717155169</a:t>
            </a:r>
          </a:p>
          <a:p>
            <a:pPr lvl="0">
              <a:defRPr/>
            </a:pPr>
            <a:r>
              <a:rPr lang="en-US" sz="3600" kern="0" dirty="0">
                <a:solidFill>
                  <a:srgbClr val="00B050"/>
                </a:solidFill>
                <a:latin typeface="Times New Roman" pitchFamily="18" charset="0"/>
                <a:cs typeface="Times New Roman" pitchFamily="18" charset="0"/>
              </a:rPr>
              <a:t> </a:t>
            </a:r>
            <a:r>
              <a:rPr lang="en-US" sz="3200" kern="0" dirty="0">
                <a:solidFill>
                  <a:srgbClr val="002060"/>
                </a:solidFill>
                <a:latin typeface="Times New Roman" pitchFamily="18" charset="0"/>
                <a:cs typeface="Times New Roman" pitchFamily="18" charset="0"/>
              </a:rPr>
              <a:t>Email: manikmajumder01@gmail.com</a:t>
            </a:r>
          </a:p>
        </p:txBody>
      </p:sp>
      <p:sp>
        <p:nvSpPr>
          <p:cNvPr id="6" name="Rectangle 5">
            <a:extLst>
              <a:ext uri="{FF2B5EF4-FFF2-40B4-BE49-F238E27FC236}">
                <a16:creationId xmlns:a16="http://schemas.microsoft.com/office/drawing/2014/main" id="{732CC0CD-634E-4992-8549-B72A80FA6920}"/>
              </a:ext>
            </a:extLst>
          </p:cNvPr>
          <p:cNvSpPr/>
          <p:nvPr/>
        </p:nvSpPr>
        <p:spPr>
          <a:xfrm>
            <a:off x="4039204" y="4601177"/>
            <a:ext cx="4869364" cy="1938992"/>
          </a:xfrm>
          <a:prstGeom prst="rect">
            <a:avLst/>
          </a:prstGeom>
          <a:solidFill>
            <a:srgbClr val="AE9E7C">
              <a:lumMod val="40000"/>
              <a:lumOff val="60000"/>
            </a:srgbClr>
          </a:solidFill>
          <a:ln w="28575">
            <a:solidFill>
              <a:srgbClr val="C00000"/>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3600" kern="0" dirty="0">
                <a:solidFill>
                  <a:prstClr val="black"/>
                </a:solidFill>
                <a:latin typeface="Times New Roman" pitchFamily="18" charset="0"/>
                <a:cs typeface="Times New Roman" pitchFamily="18" charset="0"/>
              </a:rPr>
              <a:t>   </a:t>
            </a:r>
            <a:r>
              <a:rPr lang="en-US" sz="3200" kern="0" dirty="0">
                <a:solidFill>
                  <a:prstClr val="black"/>
                </a:solidFill>
                <a:latin typeface="Times New Roman" pitchFamily="18" charset="0"/>
                <a:cs typeface="Times New Roman" pitchFamily="18" charset="0"/>
              </a:rPr>
              <a:t>Class : Eight-Ten</a:t>
            </a:r>
          </a:p>
          <a:p>
            <a:pPr defTabSz="914400">
              <a:defRPr/>
            </a:pPr>
            <a:r>
              <a:rPr lang="en-US" sz="2800" kern="0" dirty="0">
                <a:solidFill>
                  <a:prstClr val="black"/>
                </a:solidFill>
                <a:latin typeface="Times New Roman" pitchFamily="18" charset="0"/>
                <a:cs typeface="Times New Roman" pitchFamily="18" charset="0"/>
              </a:rPr>
              <a:t>  </a:t>
            </a:r>
            <a:r>
              <a:rPr lang="en-US" sz="2800" kern="0" dirty="0">
                <a:solidFill>
                  <a:srgbClr val="C00000"/>
                </a:solidFill>
                <a:latin typeface="Times New Roman" pitchFamily="18" charset="0"/>
                <a:cs typeface="Times New Roman" pitchFamily="18" charset="0"/>
              </a:rPr>
              <a:t>Subject : English 2nd paper</a:t>
            </a:r>
          </a:p>
          <a:p>
            <a:pPr defTabSz="914400">
              <a:defRPr/>
            </a:pPr>
            <a:r>
              <a:rPr lang="en-US" sz="2800" kern="0" dirty="0">
                <a:solidFill>
                  <a:srgbClr val="C00000"/>
                </a:solidFill>
                <a:latin typeface="Times New Roman" pitchFamily="18" charset="0"/>
                <a:cs typeface="Times New Roman" pitchFamily="18" charset="0"/>
              </a:rPr>
              <a:t>      </a:t>
            </a:r>
            <a:r>
              <a:rPr lang="en-US" sz="2800" kern="0" dirty="0">
                <a:solidFill>
                  <a:srgbClr val="00B050"/>
                </a:solidFill>
                <a:latin typeface="Times New Roman" pitchFamily="18" charset="0"/>
                <a:cs typeface="Times New Roman" pitchFamily="18" charset="0"/>
              </a:rPr>
              <a:t>Time : 50 Minutes </a:t>
            </a:r>
          </a:p>
          <a:p>
            <a:pPr defTabSz="914400">
              <a:defRPr/>
            </a:pPr>
            <a:r>
              <a:rPr lang="en-US" sz="2800" kern="0" dirty="0">
                <a:solidFill>
                  <a:prstClr val="black"/>
                </a:solidFill>
                <a:latin typeface="Times New Roman" pitchFamily="18" charset="0"/>
                <a:cs typeface="Times New Roman" pitchFamily="18" charset="0"/>
              </a:rPr>
              <a:t>       Date : 00/00/2021</a:t>
            </a:r>
          </a:p>
        </p:txBody>
      </p:sp>
      <p:pic>
        <p:nvPicPr>
          <p:cNvPr id="9" name="Picture 8">
            <a:extLst>
              <a:ext uri="{FF2B5EF4-FFF2-40B4-BE49-F238E27FC236}">
                <a16:creationId xmlns:a16="http://schemas.microsoft.com/office/drawing/2014/main" id="{0405A669-D729-49B9-BDAA-D35D179AF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877" y="4637375"/>
            <a:ext cx="1351856" cy="1786654"/>
          </a:xfrm>
          <a:prstGeom prst="rect">
            <a:avLst/>
          </a:prstGeom>
        </p:spPr>
      </p:pic>
    </p:spTree>
    <p:extLst>
      <p:ext uri="{BB962C8B-B14F-4D97-AF65-F5344CB8AC3E}">
        <p14:creationId xmlns:p14="http://schemas.microsoft.com/office/powerpoint/2010/main" val="316567113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par>
                                <p:cTn id="15" presetID="6" presetClass="entr" presetSubtype="3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588A9-23ED-4970-8043-DB049C6EA99B}"/>
              </a:ext>
            </a:extLst>
          </p:cNvPr>
          <p:cNvSpPr/>
          <p:nvPr/>
        </p:nvSpPr>
        <p:spPr>
          <a:xfrm>
            <a:off x="534709" y="3895099"/>
            <a:ext cx="11108788" cy="2554545"/>
          </a:xfrm>
          <a:prstGeom prst="rect">
            <a:avLst/>
          </a:prstGeom>
          <a:solidFill>
            <a:srgbClr val="7030A0"/>
          </a:solidFill>
        </p:spPr>
        <p:txBody>
          <a:bodyPr wrap="square">
            <a:spAutoFit/>
          </a:bodyPr>
          <a:lstStyle/>
          <a:p>
            <a:pPr algn="just"/>
            <a:r>
              <a:rPr lang="en-GB" sz="3200" b="1" dirty="0">
                <a:solidFill>
                  <a:schemeClr val="bg1"/>
                </a:solidFill>
                <a:latin typeface="Times New Roman" panose="02020603050405020304" pitchFamily="18" charset="0"/>
                <a:cs typeface="Times New Roman" panose="02020603050405020304" pitchFamily="18" charset="0"/>
              </a:rPr>
              <a:t>Besides coal, other sources of energy such as mineral oil and natural gas were also burned to heat our houses, run cars and airplanes or to produce electricity. Nowadays, about 85 million barrels of crude oil are burned daily. Every time a fossil raw material is burned, it releases carbon dioxide into the air. </a:t>
            </a:r>
            <a:endParaRPr lang="en-US" sz="2400" b="1" dirty="0">
              <a:solidFill>
                <a:schemeClr val="bg1"/>
              </a:solidFill>
            </a:endParaRPr>
          </a:p>
        </p:txBody>
      </p:sp>
      <p:pic>
        <p:nvPicPr>
          <p:cNvPr id="4" name="Picture 3">
            <a:extLst>
              <a:ext uri="{FF2B5EF4-FFF2-40B4-BE49-F238E27FC236}">
                <a16:creationId xmlns:a16="http://schemas.microsoft.com/office/drawing/2014/main" id="{AE8064FF-ADC5-47E7-95E2-C7A63B90C9F7}"/>
              </a:ext>
            </a:extLst>
          </p:cNvPr>
          <p:cNvPicPr>
            <a:picLocks noChangeAspect="1"/>
          </p:cNvPicPr>
          <p:nvPr/>
        </p:nvPicPr>
        <p:blipFill rotWithShape="1">
          <a:blip r:embed="rId2">
            <a:extLst>
              <a:ext uri="{28A0092B-C50C-407E-A947-70E740481C1C}">
                <a14:useLocalDpi xmlns:a14="http://schemas.microsoft.com/office/drawing/2010/main" val="0"/>
              </a:ext>
            </a:extLst>
          </a:blip>
          <a:srcRect l="2741" r="339" b="3929"/>
          <a:stretch/>
        </p:blipFill>
        <p:spPr>
          <a:xfrm>
            <a:off x="2128910" y="432293"/>
            <a:ext cx="4164038" cy="3305636"/>
          </a:xfrm>
          <a:prstGeom prst="rect">
            <a:avLst/>
          </a:prstGeom>
        </p:spPr>
      </p:pic>
      <p:pic>
        <p:nvPicPr>
          <p:cNvPr id="6" name="Picture 5">
            <a:extLst>
              <a:ext uri="{FF2B5EF4-FFF2-40B4-BE49-F238E27FC236}">
                <a16:creationId xmlns:a16="http://schemas.microsoft.com/office/drawing/2014/main" id="{CC2E100D-B84D-4EF4-99C9-70D0794C7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069" y="432292"/>
            <a:ext cx="4858428" cy="3305636"/>
          </a:xfrm>
          <a:prstGeom prst="rect">
            <a:avLst/>
          </a:prstGeom>
        </p:spPr>
      </p:pic>
    </p:spTree>
    <p:extLst>
      <p:ext uri="{BB962C8B-B14F-4D97-AF65-F5344CB8AC3E}">
        <p14:creationId xmlns:p14="http://schemas.microsoft.com/office/powerpoint/2010/main" val="1835940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FF0E65-18D5-497D-AF7C-434B5EF62C9E}"/>
              </a:ext>
            </a:extLst>
          </p:cNvPr>
          <p:cNvPicPr>
            <a:picLocks noChangeAspect="1"/>
          </p:cNvPicPr>
          <p:nvPr/>
        </p:nvPicPr>
        <p:blipFill rotWithShape="1">
          <a:blip r:embed="rId2">
            <a:extLst>
              <a:ext uri="{28A0092B-C50C-407E-A947-70E740481C1C}">
                <a14:useLocalDpi xmlns:a14="http://schemas.microsoft.com/office/drawing/2010/main" val="0"/>
              </a:ext>
            </a:extLst>
          </a:blip>
          <a:srcRect l="2346" t="3537" b="2070"/>
          <a:stretch/>
        </p:blipFill>
        <p:spPr>
          <a:xfrm>
            <a:off x="1223888" y="430941"/>
            <a:ext cx="3209495" cy="33532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42C77122-9D12-4394-A167-0A75F7EF46C2}"/>
              </a:ext>
            </a:extLst>
          </p:cNvPr>
          <p:cNvPicPr>
            <a:picLocks noChangeAspect="1"/>
          </p:cNvPicPr>
          <p:nvPr/>
        </p:nvPicPr>
        <p:blipFill rotWithShape="1">
          <a:blip r:embed="rId3">
            <a:extLst>
              <a:ext uri="{28A0092B-C50C-407E-A947-70E740481C1C}">
                <a14:useLocalDpi xmlns:a14="http://schemas.microsoft.com/office/drawing/2010/main" val="0"/>
              </a:ext>
            </a:extLst>
          </a:blip>
          <a:srcRect l="1067" b="3562"/>
          <a:stretch/>
        </p:blipFill>
        <p:spPr>
          <a:xfrm>
            <a:off x="4679839" y="430941"/>
            <a:ext cx="3289236" cy="33532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a:extLst>
              <a:ext uri="{FF2B5EF4-FFF2-40B4-BE49-F238E27FC236}">
                <a16:creationId xmlns:a16="http://schemas.microsoft.com/office/drawing/2014/main" id="{AA7067F1-E844-4E67-A375-7434EB6EF4A2}"/>
              </a:ext>
            </a:extLst>
          </p:cNvPr>
          <p:cNvPicPr>
            <a:picLocks noChangeAspect="1"/>
          </p:cNvPicPr>
          <p:nvPr/>
        </p:nvPicPr>
        <p:blipFill rotWithShape="1">
          <a:blip r:embed="rId4">
            <a:extLst>
              <a:ext uri="{28A0092B-C50C-407E-A947-70E740481C1C}">
                <a14:useLocalDpi xmlns:a14="http://schemas.microsoft.com/office/drawing/2010/main" val="0"/>
              </a:ext>
            </a:extLst>
          </a:blip>
          <a:srcRect l="1385" t="1950" r="1494" b="1"/>
          <a:stretch/>
        </p:blipFill>
        <p:spPr>
          <a:xfrm>
            <a:off x="8215531" y="490274"/>
            <a:ext cx="3432518" cy="33532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Rectangle 1">
            <a:extLst>
              <a:ext uri="{FF2B5EF4-FFF2-40B4-BE49-F238E27FC236}">
                <a16:creationId xmlns:a16="http://schemas.microsoft.com/office/drawing/2014/main" id="{6AD44B23-7741-44A4-B1C0-7F01B50AC4BD}"/>
              </a:ext>
            </a:extLst>
          </p:cNvPr>
          <p:cNvSpPr/>
          <p:nvPr/>
        </p:nvSpPr>
        <p:spPr>
          <a:xfrm>
            <a:off x="1055077" y="4364956"/>
            <a:ext cx="10592972" cy="2062103"/>
          </a:xfrm>
          <a:prstGeom prst="rect">
            <a:avLst/>
          </a:prstGeom>
          <a:solidFill>
            <a:schemeClr val="accent4">
              <a:lumMod val="60000"/>
              <a:lumOff val="4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GB" sz="3200" dirty="0">
                <a:latin typeface="Times New Roman" panose="02020603050405020304" pitchFamily="18" charset="0"/>
                <a:cs typeface="Times New Roman" panose="02020603050405020304" pitchFamily="18" charset="0"/>
              </a:rPr>
              <a:t>Therefore, it is clear that more and more greenhouse gases like carbon dioxide are being generated worldwide by humans. Moreover, we are also strengthening the greenhouse effect by deforestation, which means cutting down trees. </a:t>
            </a:r>
            <a:endParaRPr lang="en-US" sz="3200" dirty="0"/>
          </a:p>
        </p:txBody>
      </p:sp>
    </p:spTree>
    <p:extLst>
      <p:ext uri="{BB962C8B-B14F-4D97-AF65-F5344CB8AC3E}">
        <p14:creationId xmlns:p14="http://schemas.microsoft.com/office/powerpoint/2010/main" val="1628852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857A36-5851-4ADA-A196-1CACB9BFE16E}"/>
              </a:ext>
            </a:extLst>
          </p:cNvPr>
          <p:cNvSpPr/>
          <p:nvPr/>
        </p:nvSpPr>
        <p:spPr>
          <a:xfrm>
            <a:off x="1795975" y="4417255"/>
            <a:ext cx="9556653" cy="2246769"/>
          </a:xfrm>
          <a:prstGeom prst="rect">
            <a:avLst/>
          </a:prstGeom>
          <a:solidFill>
            <a:srgbClr val="F8CBAD"/>
          </a:solidFill>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GB" sz="2800" b="1" dirty="0">
                <a:latin typeface="Times New Roman" panose="02020603050405020304" pitchFamily="18" charset="0"/>
                <a:cs typeface="Times New Roman" panose="02020603050405020304" pitchFamily="18" charset="0"/>
              </a:rPr>
              <a:t>Every year enormous areas of forests are destroyed by people to obtain wood and to clear regions for mining and to create pasture. This loss of the forest causes dual problems. Trees that are burned up release large volumes of carbon dioxide gas into the air. </a:t>
            </a:r>
            <a:endParaRPr lang="en-US" sz="28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203AED1-72F4-48D8-9BE6-43C3831903C0}"/>
              </a:ext>
            </a:extLst>
          </p:cNvPr>
          <p:cNvPicPr>
            <a:picLocks noChangeAspect="1"/>
          </p:cNvPicPr>
          <p:nvPr/>
        </p:nvPicPr>
        <p:blipFill rotWithShape="1">
          <a:blip r:embed="rId2">
            <a:extLst>
              <a:ext uri="{28A0092B-C50C-407E-A947-70E740481C1C}">
                <a14:useLocalDpi xmlns:a14="http://schemas.microsoft.com/office/drawing/2010/main" val="0"/>
              </a:ext>
            </a:extLst>
          </a:blip>
          <a:srcRect l="2346" t="3537" b="2070"/>
          <a:stretch/>
        </p:blipFill>
        <p:spPr>
          <a:xfrm>
            <a:off x="543951" y="336923"/>
            <a:ext cx="3659660" cy="34472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a:extLst>
              <a:ext uri="{FF2B5EF4-FFF2-40B4-BE49-F238E27FC236}">
                <a16:creationId xmlns:a16="http://schemas.microsoft.com/office/drawing/2014/main" id="{6AA7EB32-22DD-4000-870A-189E34E96148}"/>
              </a:ext>
            </a:extLst>
          </p:cNvPr>
          <p:cNvPicPr>
            <a:picLocks noChangeAspect="1"/>
          </p:cNvPicPr>
          <p:nvPr/>
        </p:nvPicPr>
        <p:blipFill rotWithShape="1">
          <a:blip r:embed="rId3">
            <a:extLst>
              <a:ext uri="{28A0092B-C50C-407E-A947-70E740481C1C}">
                <a14:useLocalDpi xmlns:a14="http://schemas.microsoft.com/office/drawing/2010/main" val="0"/>
              </a:ext>
            </a:extLst>
          </a:blip>
          <a:srcRect l="1067" b="3562"/>
          <a:stretch/>
        </p:blipFill>
        <p:spPr>
          <a:xfrm>
            <a:off x="4309415" y="336923"/>
            <a:ext cx="3659660" cy="34472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C2526662-A100-4758-9B72-7791581BB760}"/>
              </a:ext>
            </a:extLst>
          </p:cNvPr>
          <p:cNvPicPr>
            <a:picLocks noChangeAspect="1"/>
          </p:cNvPicPr>
          <p:nvPr/>
        </p:nvPicPr>
        <p:blipFill rotWithShape="1">
          <a:blip r:embed="rId4">
            <a:extLst>
              <a:ext uri="{28A0092B-C50C-407E-A947-70E740481C1C}">
                <a14:useLocalDpi xmlns:a14="http://schemas.microsoft.com/office/drawing/2010/main" val="0"/>
              </a:ext>
            </a:extLst>
          </a:blip>
          <a:srcRect l="1385" t="1950" r="1494" b="1"/>
          <a:stretch/>
        </p:blipFill>
        <p:spPr>
          <a:xfrm>
            <a:off x="8074879" y="336923"/>
            <a:ext cx="3573170" cy="34472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546315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6"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857A36-5851-4ADA-A196-1CACB9BFE16E}"/>
              </a:ext>
            </a:extLst>
          </p:cNvPr>
          <p:cNvSpPr/>
          <p:nvPr/>
        </p:nvSpPr>
        <p:spPr>
          <a:xfrm>
            <a:off x="2119531" y="4849837"/>
            <a:ext cx="9788467" cy="1384995"/>
          </a:xfrm>
          <a:prstGeom prst="rect">
            <a:avLst/>
          </a:prstGeom>
          <a:solidFill>
            <a:schemeClr val="accent4">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GB" sz="2800" b="1" dirty="0">
                <a:latin typeface="Times New Roman" panose="02020603050405020304" pitchFamily="18" charset="0"/>
                <a:cs typeface="Times New Roman" panose="02020603050405020304" pitchFamily="18" charset="0"/>
              </a:rPr>
              <a:t>On the other hand, as forests absorb a lot of carbon dioxide from the air and deliver oxygen instead, we also destroy an important storehouse of carbon dioxide when we clear forests. </a:t>
            </a:r>
            <a:endParaRPr 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3EE05A5-6AB0-45D5-B336-C8F270DB8ED7}"/>
              </a:ext>
            </a:extLst>
          </p:cNvPr>
          <p:cNvPicPr>
            <a:picLocks noChangeAspect="1"/>
          </p:cNvPicPr>
          <p:nvPr/>
        </p:nvPicPr>
        <p:blipFill rotWithShape="1">
          <a:blip r:embed="rId2">
            <a:extLst>
              <a:ext uri="{28A0092B-C50C-407E-A947-70E740481C1C}">
                <a14:useLocalDpi xmlns:a14="http://schemas.microsoft.com/office/drawing/2010/main" val="0"/>
              </a:ext>
            </a:extLst>
          </a:blip>
          <a:srcRect t="2195"/>
          <a:stretch/>
        </p:blipFill>
        <p:spPr>
          <a:xfrm>
            <a:off x="1531486" y="494624"/>
            <a:ext cx="5077534" cy="3641891"/>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a:extLst>
              <a:ext uri="{FF2B5EF4-FFF2-40B4-BE49-F238E27FC236}">
                <a16:creationId xmlns:a16="http://schemas.microsoft.com/office/drawing/2014/main" id="{058C155D-7E7B-47D5-87EC-82E88DCB2031}"/>
              </a:ext>
            </a:extLst>
          </p:cNvPr>
          <p:cNvPicPr>
            <a:picLocks noChangeAspect="1"/>
          </p:cNvPicPr>
          <p:nvPr/>
        </p:nvPicPr>
        <p:blipFill rotWithShape="1">
          <a:blip r:embed="rId3">
            <a:extLst>
              <a:ext uri="{28A0092B-C50C-407E-A947-70E740481C1C}">
                <a14:useLocalDpi xmlns:a14="http://schemas.microsoft.com/office/drawing/2010/main" val="0"/>
              </a:ext>
            </a:extLst>
          </a:blip>
          <a:srcRect l="374" r="-1"/>
          <a:stretch/>
        </p:blipFill>
        <p:spPr>
          <a:xfrm>
            <a:off x="6830464" y="494624"/>
            <a:ext cx="5077534" cy="3603785"/>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724178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3E477DB-72BA-4412-8990-0A785DB3F1FC}"/>
              </a:ext>
            </a:extLst>
          </p:cNvPr>
          <p:cNvGraphicFramePr>
            <a:graphicFrameLocks noGrp="1"/>
          </p:cNvGraphicFramePr>
          <p:nvPr>
            <p:extLst>
              <p:ext uri="{D42A27DB-BD31-4B8C-83A1-F6EECF244321}">
                <p14:modId xmlns:p14="http://schemas.microsoft.com/office/powerpoint/2010/main" val="4114524507"/>
              </p:ext>
            </p:extLst>
          </p:nvPr>
        </p:nvGraphicFramePr>
        <p:xfrm>
          <a:off x="194602" y="360670"/>
          <a:ext cx="11802795" cy="6370320"/>
        </p:xfrm>
        <a:graphic>
          <a:graphicData uri="http://schemas.openxmlformats.org/drawingml/2006/table">
            <a:tbl>
              <a:tblPr firstRow="1" bandRow="1">
                <a:tableStyleId>{5C22544A-7EE6-4342-B048-85BDC9FD1C3A}</a:tableStyleId>
              </a:tblPr>
              <a:tblGrid>
                <a:gridCol w="2225041">
                  <a:extLst>
                    <a:ext uri="{9D8B030D-6E8A-4147-A177-3AD203B41FA5}">
                      <a16:colId xmlns:a16="http://schemas.microsoft.com/office/drawing/2014/main" val="2247317026"/>
                    </a:ext>
                  </a:extLst>
                </a:gridCol>
                <a:gridCol w="9577754">
                  <a:extLst>
                    <a:ext uri="{9D8B030D-6E8A-4147-A177-3AD203B41FA5}">
                      <a16:colId xmlns:a16="http://schemas.microsoft.com/office/drawing/2014/main" val="1269533065"/>
                    </a:ext>
                  </a:extLst>
                </a:gridCol>
              </a:tblGrid>
              <a:tr h="428344">
                <a:tc>
                  <a:txBody>
                    <a:bodyPr/>
                    <a:lstStyle/>
                    <a:p>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Column</a:t>
                      </a:r>
                      <a:r>
                        <a:rPr kumimoji="0" lang="en-GB"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endParaRPr lang="en-US" sz="23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2300" b="0" dirty="0">
                          <a:solidFill>
                            <a:schemeClr val="tx1"/>
                          </a:solidFill>
                          <a:latin typeface="Times New Roman" panose="02020603050405020304" pitchFamily="18" charset="0"/>
                          <a:cs typeface="Times New Roman" panose="02020603050405020304" pitchFamily="18" charset="0"/>
                        </a:rPr>
                        <a:t>                     </a:t>
                      </a:r>
                      <a:r>
                        <a:rPr lang="en-GB" sz="2400" b="1" dirty="0">
                          <a:solidFill>
                            <a:prstClr val="black"/>
                          </a:solidFill>
                          <a:latin typeface="Times New Roman" panose="02020603050405020304" pitchFamily="18" charset="0"/>
                          <a:cs typeface="Times New Roman" panose="02020603050405020304" pitchFamily="18" charset="0"/>
                        </a:rPr>
                        <a:t>Column</a:t>
                      </a:r>
                      <a:r>
                        <a:rPr lang="en-GB" sz="2300" b="1" dirty="0">
                          <a:solidFill>
                            <a:schemeClr val="tx1"/>
                          </a:solidFill>
                          <a:latin typeface="Times New Roman" panose="02020603050405020304" pitchFamily="18" charset="0"/>
                          <a:cs typeface="Times New Roman" panose="02020603050405020304" pitchFamily="18" charset="0"/>
                        </a:rPr>
                        <a:t>    B</a:t>
                      </a:r>
                      <a:endParaRPr lang="en-US" sz="2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38319862"/>
                  </a:ext>
                </a:extLst>
              </a:tr>
              <a:tr h="369358">
                <a:tc>
                  <a:txBody>
                    <a:bodyPr/>
                    <a:lstStyle/>
                    <a:p>
                      <a:r>
                        <a:rPr lang="en-GB" sz="2300" dirty="0">
                          <a:latin typeface="Times New Roman" panose="02020603050405020304" pitchFamily="18" charset="0"/>
                          <a:cs typeface="Times New Roman" panose="02020603050405020304" pitchFamily="18" charset="0"/>
                        </a:rPr>
                        <a:t>1 Sun's radiation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energy that is transmitted from the sun in the form of rays or waves or particles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44448113"/>
                  </a:ext>
                </a:extLst>
              </a:tr>
              <a:tr h="369358">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Fossil fuels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the process used by plants to convert light energy captured from the sun to chemical energy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4910434"/>
                  </a:ext>
                </a:extLst>
              </a:tr>
              <a:tr h="369358">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Combustion of coals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 basic material or substance used in the production or manufacturing of goods</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8737719"/>
                  </a:ext>
                </a:extLst>
              </a:tr>
              <a:tr h="369358">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Crude oil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non-renewable sources of energy that come from the remains of plants and animals </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841380"/>
                  </a:ext>
                </a:extLst>
              </a:tr>
              <a:tr h="369358">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Raw materials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 intentional destructions or removal of trees and other vegetations for agricultural, commercial, housing or firewood use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01815881"/>
                  </a:ext>
                </a:extLst>
              </a:tr>
              <a:tr h="751025">
                <a:tc>
                  <a:txBody>
                    <a:bodyPr/>
                    <a:lstStyle/>
                    <a:p>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Deforestation </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 a naturally occurring, unrefined petroleum product that can be refined to produce usable products such as diesel, gasoline, heating oil, jet fuel, kerosene,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0245028"/>
                  </a:ext>
                </a:extLst>
              </a:tr>
              <a:tr h="369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Photosynthesis </a:t>
                      </a:r>
                    </a:p>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 burning of coal usually in industrial plants.</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65351987"/>
                  </a:ext>
                </a:extLst>
              </a:tr>
            </a:tbl>
          </a:graphicData>
        </a:graphic>
      </p:graphicFrame>
      <p:sp>
        <p:nvSpPr>
          <p:cNvPr id="3" name="Rectangle 2">
            <a:extLst>
              <a:ext uri="{FF2B5EF4-FFF2-40B4-BE49-F238E27FC236}">
                <a16:creationId xmlns:a16="http://schemas.microsoft.com/office/drawing/2014/main" id="{0333F050-D631-4B86-AB74-62C1B58210F9}"/>
              </a:ext>
            </a:extLst>
          </p:cNvPr>
          <p:cNvSpPr/>
          <p:nvPr/>
        </p:nvSpPr>
        <p:spPr>
          <a:xfrm>
            <a:off x="370449" y="99060"/>
            <a:ext cx="10916529" cy="523220"/>
          </a:xfrm>
          <a:prstGeom prst="rect">
            <a:avLst/>
          </a:prstGeom>
          <a:solidFill>
            <a:schemeClr val="accent4">
              <a:lumMod val="40000"/>
              <a:lumOff val="60000"/>
            </a:schemeClr>
          </a:solidFill>
        </p:spPr>
        <p:txBody>
          <a:bodyPr wrap="square">
            <a:spAutoFit/>
          </a:bodyPr>
          <a:lstStyle/>
          <a:p>
            <a:pPr lvl="0"/>
            <a:r>
              <a:rPr lang="en-GB" sz="2800" dirty="0">
                <a:solidFill>
                  <a:prstClr val="black"/>
                </a:solidFill>
                <a:latin typeface="Times New Roman" panose="02020603050405020304" pitchFamily="18" charset="0"/>
                <a:cs typeface="Times New Roman" panose="02020603050405020304" pitchFamily="18" charset="0"/>
              </a:rPr>
              <a:t>C Match the meanings in column B and the words/phrases in column A. </a:t>
            </a:r>
          </a:p>
        </p:txBody>
      </p:sp>
      <p:sp>
        <p:nvSpPr>
          <p:cNvPr id="4" name="TextBox 3">
            <a:extLst>
              <a:ext uri="{FF2B5EF4-FFF2-40B4-BE49-F238E27FC236}">
                <a16:creationId xmlns:a16="http://schemas.microsoft.com/office/drawing/2014/main" id="{CADAB25C-CB0F-47F4-8E62-9ECC0FE4DB5D}"/>
              </a:ext>
            </a:extLst>
          </p:cNvPr>
          <p:cNvSpPr txBox="1"/>
          <p:nvPr/>
        </p:nvSpPr>
        <p:spPr>
          <a:xfrm>
            <a:off x="1463040" y="1160991"/>
            <a:ext cx="829993" cy="523220"/>
          </a:xfrm>
          <a:prstGeom prst="rect">
            <a:avLst/>
          </a:prstGeom>
          <a:solidFill>
            <a:schemeClr val="accent4">
              <a:lumMod val="60000"/>
              <a:lumOff val="40000"/>
            </a:schemeClr>
          </a:solidFill>
        </p:spPr>
        <p:txBody>
          <a:bodyPr wrap="square" rtlCol="0">
            <a:spAutoFit/>
          </a:bodyPr>
          <a:lstStyle/>
          <a:p>
            <a:r>
              <a:rPr lang="en-GB" sz="2800" dirty="0">
                <a:latin typeface="Times New Roman" panose="02020603050405020304" pitchFamily="18" charset="0"/>
                <a:cs typeface="Times New Roman" panose="02020603050405020304" pitchFamily="18" charset="0"/>
              </a:rPr>
              <a:t>1-a</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48C99B-4589-40FF-A568-684B452F9CF1}"/>
              </a:ext>
            </a:extLst>
          </p:cNvPr>
          <p:cNvSpPr txBox="1"/>
          <p:nvPr/>
        </p:nvSpPr>
        <p:spPr>
          <a:xfrm>
            <a:off x="1519311" y="1961312"/>
            <a:ext cx="829993" cy="523220"/>
          </a:xfrm>
          <a:prstGeom prst="rect">
            <a:avLst/>
          </a:prstGeom>
          <a:solidFill>
            <a:schemeClr val="accent4">
              <a:lumMod val="60000"/>
              <a:lumOff val="40000"/>
            </a:schemeClr>
          </a:solidFill>
        </p:spPr>
        <p:txBody>
          <a:bodyPr wrap="square" rtlCol="0">
            <a:spAutoFit/>
          </a:bodyPr>
          <a:lstStyle/>
          <a:p>
            <a:r>
              <a:rPr lang="en-GB" sz="2800" dirty="0">
                <a:latin typeface="Times New Roman" panose="02020603050405020304" pitchFamily="18" charset="0"/>
                <a:cs typeface="Times New Roman" panose="02020603050405020304" pitchFamily="18" charset="0"/>
              </a:rPr>
              <a:t>2-d</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3F90F97-140E-4579-A570-010F455B3334}"/>
              </a:ext>
            </a:extLst>
          </p:cNvPr>
          <p:cNvSpPr txBox="1"/>
          <p:nvPr/>
        </p:nvSpPr>
        <p:spPr>
          <a:xfrm>
            <a:off x="1519311" y="2654823"/>
            <a:ext cx="829993" cy="523220"/>
          </a:xfrm>
          <a:prstGeom prst="rect">
            <a:avLst/>
          </a:prstGeom>
          <a:solidFill>
            <a:schemeClr val="accent4">
              <a:lumMod val="60000"/>
              <a:lumOff val="40000"/>
            </a:schemeClr>
          </a:solidFill>
        </p:spPr>
        <p:txBody>
          <a:bodyPr wrap="square" rtlCol="0">
            <a:spAutoFit/>
          </a:bodyPr>
          <a:lstStyle/>
          <a:p>
            <a:r>
              <a:rPr lang="en-GB" sz="2800" dirty="0">
                <a:latin typeface="Times New Roman" panose="02020603050405020304" pitchFamily="18" charset="0"/>
                <a:cs typeface="Times New Roman" panose="02020603050405020304" pitchFamily="18" charset="0"/>
              </a:rPr>
              <a:t>3-g</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261C972-6E01-4D1B-9A95-EF84308CDA52}"/>
              </a:ext>
            </a:extLst>
          </p:cNvPr>
          <p:cNvSpPr txBox="1"/>
          <p:nvPr/>
        </p:nvSpPr>
        <p:spPr>
          <a:xfrm>
            <a:off x="1484141" y="3503333"/>
            <a:ext cx="829993" cy="523220"/>
          </a:xfrm>
          <a:prstGeom prst="rect">
            <a:avLst/>
          </a:prstGeom>
          <a:solidFill>
            <a:schemeClr val="accent4">
              <a:lumMod val="60000"/>
              <a:lumOff val="40000"/>
            </a:schemeClr>
          </a:solidFill>
        </p:spPr>
        <p:txBody>
          <a:bodyPr wrap="square" rtlCol="0">
            <a:spAutoFit/>
          </a:bodyPr>
          <a:lstStyle/>
          <a:p>
            <a:r>
              <a:rPr lang="en-GB" sz="2800" dirty="0">
                <a:latin typeface="Times New Roman" panose="02020603050405020304" pitchFamily="18" charset="0"/>
                <a:cs typeface="Times New Roman" panose="02020603050405020304" pitchFamily="18" charset="0"/>
              </a:rPr>
              <a:t>4-f</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24D5BD-0637-475E-955C-E9571504DB12}"/>
              </a:ext>
            </a:extLst>
          </p:cNvPr>
          <p:cNvSpPr txBox="1"/>
          <p:nvPr/>
        </p:nvSpPr>
        <p:spPr>
          <a:xfrm>
            <a:off x="1364567" y="4351843"/>
            <a:ext cx="829993" cy="523220"/>
          </a:xfrm>
          <a:prstGeom prst="rect">
            <a:avLst/>
          </a:prstGeom>
          <a:solidFill>
            <a:schemeClr val="accent4">
              <a:lumMod val="60000"/>
              <a:lumOff val="40000"/>
            </a:schemeClr>
          </a:solidFill>
        </p:spPr>
        <p:txBody>
          <a:bodyPr wrap="square" rtlCol="0">
            <a:spAutoFit/>
          </a:bodyPr>
          <a:lstStyle/>
          <a:p>
            <a:r>
              <a:rPr lang="en-GB" sz="2800" dirty="0">
                <a:latin typeface="Times New Roman" panose="02020603050405020304" pitchFamily="18" charset="0"/>
                <a:cs typeface="Times New Roman" panose="02020603050405020304" pitchFamily="18" charset="0"/>
              </a:rPr>
              <a:t>5-c</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EC4CB73-DE14-45D2-9FCD-4CB828AA32BF}"/>
              </a:ext>
            </a:extLst>
          </p:cNvPr>
          <p:cNvSpPr txBox="1"/>
          <p:nvPr/>
        </p:nvSpPr>
        <p:spPr>
          <a:xfrm>
            <a:off x="1216856" y="5322455"/>
            <a:ext cx="829993" cy="523220"/>
          </a:xfrm>
          <a:prstGeom prst="rect">
            <a:avLst/>
          </a:prstGeom>
          <a:solidFill>
            <a:schemeClr val="accent4">
              <a:lumMod val="60000"/>
              <a:lumOff val="40000"/>
            </a:schemeClr>
          </a:solidFill>
        </p:spPr>
        <p:txBody>
          <a:bodyPr wrap="square" rtlCol="0">
            <a:spAutoFit/>
          </a:bodyPr>
          <a:lstStyle/>
          <a:p>
            <a:r>
              <a:rPr lang="en-GB" sz="2800" dirty="0">
                <a:latin typeface="Times New Roman" panose="02020603050405020304" pitchFamily="18" charset="0"/>
                <a:cs typeface="Times New Roman" panose="02020603050405020304" pitchFamily="18" charset="0"/>
              </a:rPr>
              <a:t>6-e</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9C3D280-EDCD-4A39-A2F5-394FE3171D0A}"/>
              </a:ext>
            </a:extLst>
          </p:cNvPr>
          <p:cNvSpPr txBox="1"/>
          <p:nvPr/>
        </p:nvSpPr>
        <p:spPr>
          <a:xfrm>
            <a:off x="1364566" y="6234082"/>
            <a:ext cx="829993" cy="461665"/>
          </a:xfrm>
          <a:prstGeom prst="rect">
            <a:avLst/>
          </a:prstGeom>
          <a:solidFill>
            <a:schemeClr val="accent4">
              <a:lumMod val="60000"/>
              <a:lumOff val="40000"/>
            </a:schemeClr>
          </a:solidFill>
        </p:spPr>
        <p:txBody>
          <a:bodyPr wrap="square" rtlCol="0">
            <a:spAutoFit/>
          </a:bodyPr>
          <a:lstStyle/>
          <a:p>
            <a:r>
              <a:rPr lang="en-GB" sz="2400" dirty="0">
                <a:latin typeface="Times New Roman" panose="02020603050405020304" pitchFamily="18" charset="0"/>
                <a:cs typeface="Times New Roman" panose="02020603050405020304" pitchFamily="18" charset="0"/>
              </a:rPr>
              <a:t>7-b</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680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2D59A1-AB33-4EAB-AF3D-6C9037963F09}"/>
              </a:ext>
            </a:extLst>
          </p:cNvPr>
          <p:cNvSpPr/>
          <p:nvPr/>
        </p:nvSpPr>
        <p:spPr>
          <a:xfrm>
            <a:off x="2149435" y="6236153"/>
            <a:ext cx="9650436" cy="1077218"/>
          </a:xfrm>
          <a:prstGeom prst="rect">
            <a:avLst/>
          </a:prstGeom>
        </p:spPr>
        <p:txBody>
          <a:bodyPr wrap="square">
            <a:spAutoFit/>
          </a:bodyPr>
          <a:lstStyle/>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Ans: </a:t>
            </a:r>
          </a:p>
        </p:txBody>
      </p:sp>
      <p:sp>
        <p:nvSpPr>
          <p:cNvPr id="3" name="Rectangle 2">
            <a:extLst>
              <a:ext uri="{FF2B5EF4-FFF2-40B4-BE49-F238E27FC236}">
                <a16:creationId xmlns:a16="http://schemas.microsoft.com/office/drawing/2014/main" id="{34EC22D1-801D-402B-BDC0-AE44558B9BC4}"/>
              </a:ext>
            </a:extLst>
          </p:cNvPr>
          <p:cNvSpPr/>
          <p:nvPr/>
        </p:nvSpPr>
        <p:spPr>
          <a:xfrm>
            <a:off x="1603717" y="324812"/>
            <a:ext cx="9819249" cy="584775"/>
          </a:xfrm>
          <a:prstGeom prst="rect">
            <a:avLst/>
          </a:prstGeom>
          <a:solidFill>
            <a:schemeClr val="accent4">
              <a:lumMod val="40000"/>
              <a:lumOff val="60000"/>
            </a:schemeClr>
          </a:solidFill>
        </p:spPr>
        <p:txBody>
          <a:bodyPr wrap="squar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Choose the correct answer from the following alternatives. </a:t>
            </a:r>
          </a:p>
        </p:txBody>
      </p:sp>
      <p:sp>
        <p:nvSpPr>
          <p:cNvPr id="4" name="Rectangle 3">
            <a:extLst>
              <a:ext uri="{FF2B5EF4-FFF2-40B4-BE49-F238E27FC236}">
                <a16:creationId xmlns:a16="http://schemas.microsoft.com/office/drawing/2014/main" id="{05AE8699-4A73-449E-BEAD-10FB06C28768}"/>
              </a:ext>
            </a:extLst>
          </p:cNvPr>
          <p:cNvSpPr/>
          <p:nvPr/>
        </p:nvSpPr>
        <p:spPr>
          <a:xfrm>
            <a:off x="2316479" y="1232539"/>
            <a:ext cx="9106487" cy="584775"/>
          </a:xfrm>
          <a:prstGeom prst="rect">
            <a:avLst/>
          </a:prstGeom>
          <a:solidFill>
            <a:schemeClr val="accent2">
              <a:lumMod val="40000"/>
              <a:lumOff val="60000"/>
            </a:schemeClr>
          </a:solidFill>
          <a:ln w="28575">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Q : a) The greenhouse effect is accelerated by----  </a:t>
            </a:r>
          </a:p>
        </p:txBody>
      </p:sp>
      <p:sp>
        <p:nvSpPr>
          <p:cNvPr id="6" name="Rectangle 5">
            <a:extLst>
              <a:ext uri="{FF2B5EF4-FFF2-40B4-BE49-F238E27FC236}">
                <a16:creationId xmlns:a16="http://schemas.microsoft.com/office/drawing/2014/main" id="{6AD3190F-BD4D-4A47-B45F-4541500311CF}"/>
              </a:ext>
            </a:extLst>
          </p:cNvPr>
          <p:cNvSpPr/>
          <p:nvPr/>
        </p:nvSpPr>
        <p:spPr>
          <a:xfrm>
            <a:off x="1733627" y="2107284"/>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latin typeface="Times New Roman" panose="02020603050405020304" pitchFamily="18" charset="0"/>
                <a:cs typeface="Times New Roman" panose="02020603050405020304" pitchFamily="18" charset="0"/>
              </a:rPr>
              <a:t>Ans : </a:t>
            </a:r>
          </a:p>
        </p:txBody>
      </p:sp>
      <p:sp>
        <p:nvSpPr>
          <p:cNvPr id="7" name="Rectangle 6">
            <a:extLst>
              <a:ext uri="{FF2B5EF4-FFF2-40B4-BE49-F238E27FC236}">
                <a16:creationId xmlns:a16="http://schemas.microsoft.com/office/drawing/2014/main" id="{9413B463-0149-457B-AA67-93F830350494}"/>
              </a:ext>
            </a:extLst>
          </p:cNvPr>
          <p:cNvSpPr/>
          <p:nvPr/>
        </p:nvSpPr>
        <p:spPr>
          <a:xfrm>
            <a:off x="1733627" y="2102010"/>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latin typeface="Times New Roman" panose="02020603050405020304" pitchFamily="18" charset="0"/>
                <a:cs typeface="Times New Roman" panose="02020603050405020304" pitchFamily="18" charset="0"/>
              </a:rPr>
              <a:t>Ans : </a:t>
            </a:r>
          </a:p>
        </p:txBody>
      </p:sp>
      <p:sp>
        <p:nvSpPr>
          <p:cNvPr id="8" name="Rectangle 7">
            <a:extLst>
              <a:ext uri="{FF2B5EF4-FFF2-40B4-BE49-F238E27FC236}">
                <a16:creationId xmlns:a16="http://schemas.microsoft.com/office/drawing/2014/main" id="{ED870842-A395-4AB9-9463-2D2597A23520}"/>
              </a:ext>
            </a:extLst>
          </p:cNvPr>
          <p:cNvSpPr/>
          <p:nvPr/>
        </p:nvSpPr>
        <p:spPr>
          <a:xfrm>
            <a:off x="7168446" y="2046408"/>
            <a:ext cx="286328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a:solidFill>
                  <a:prstClr val="black"/>
                </a:solidFill>
                <a:latin typeface="Times New Roman" panose="02020603050405020304" pitchFamily="18" charset="0"/>
                <a:cs typeface="Times New Roman" panose="02020603050405020304" pitchFamily="18" charset="0"/>
              </a:rPr>
              <a:t>ii. deforestation </a:t>
            </a:r>
            <a:endParaRPr lang="en-GB" sz="3200" dirty="0">
              <a:solidFill>
                <a:prstClr val="black"/>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C85C8EC-35A4-4E6B-AAA2-7D010C1AC60E}"/>
              </a:ext>
            </a:extLst>
          </p:cNvPr>
          <p:cNvSpPr/>
          <p:nvPr/>
        </p:nvSpPr>
        <p:spPr>
          <a:xfrm>
            <a:off x="7168446" y="3065387"/>
            <a:ext cx="26202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iv. melting ice </a:t>
            </a:r>
          </a:p>
        </p:txBody>
      </p:sp>
      <p:sp>
        <p:nvSpPr>
          <p:cNvPr id="10" name="Rectangle 9">
            <a:extLst>
              <a:ext uri="{FF2B5EF4-FFF2-40B4-BE49-F238E27FC236}">
                <a16:creationId xmlns:a16="http://schemas.microsoft.com/office/drawing/2014/main" id="{21BB9837-0D5F-4AF8-842E-983EFFFDB23D}"/>
              </a:ext>
            </a:extLst>
          </p:cNvPr>
          <p:cNvSpPr/>
          <p:nvPr/>
        </p:nvSpPr>
        <p:spPr>
          <a:xfrm>
            <a:off x="3181980" y="2102010"/>
            <a:ext cx="3331361"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err="1">
                <a:solidFill>
                  <a:prstClr val="black"/>
                </a:solidFill>
                <a:latin typeface="Times New Roman" panose="02020603050405020304" pitchFamily="18" charset="0"/>
                <a:cs typeface="Times New Roman" panose="02020603050405020304" pitchFamily="18" charset="0"/>
              </a:rPr>
              <a:t>i</a:t>
            </a:r>
            <a:r>
              <a:rPr lang="en-GB" sz="3200" dirty="0">
                <a:solidFill>
                  <a:prstClr val="black"/>
                </a:solidFill>
                <a:latin typeface="Times New Roman" panose="02020603050405020304" pitchFamily="18" charset="0"/>
                <a:cs typeface="Times New Roman" panose="02020603050405020304" pitchFamily="18" charset="0"/>
              </a:rPr>
              <a:t>. increasing forest </a:t>
            </a:r>
          </a:p>
        </p:txBody>
      </p:sp>
      <p:sp>
        <p:nvSpPr>
          <p:cNvPr id="11" name="Rectangle 10">
            <a:extLst>
              <a:ext uri="{FF2B5EF4-FFF2-40B4-BE49-F238E27FC236}">
                <a16:creationId xmlns:a16="http://schemas.microsoft.com/office/drawing/2014/main" id="{42BE38E5-FDB2-484A-9209-CAE0FA53759E}"/>
              </a:ext>
            </a:extLst>
          </p:cNvPr>
          <p:cNvSpPr/>
          <p:nvPr/>
        </p:nvSpPr>
        <p:spPr>
          <a:xfrm>
            <a:off x="3195270" y="3004082"/>
            <a:ext cx="2900730"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iii. afforestation </a:t>
            </a:r>
          </a:p>
        </p:txBody>
      </p:sp>
      <p:sp>
        <p:nvSpPr>
          <p:cNvPr id="12" name="Rectangle 11">
            <a:extLst>
              <a:ext uri="{FF2B5EF4-FFF2-40B4-BE49-F238E27FC236}">
                <a16:creationId xmlns:a16="http://schemas.microsoft.com/office/drawing/2014/main" id="{5FAFE9E6-3DA8-4608-A97F-E0EA7CDCED1B}"/>
              </a:ext>
            </a:extLst>
          </p:cNvPr>
          <p:cNvSpPr/>
          <p:nvPr/>
        </p:nvSpPr>
        <p:spPr>
          <a:xfrm>
            <a:off x="1475876" y="4688001"/>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latin typeface="Times New Roman" panose="02020603050405020304" pitchFamily="18" charset="0"/>
                <a:cs typeface="Times New Roman" panose="02020603050405020304" pitchFamily="18" charset="0"/>
              </a:rPr>
              <a:t>Ans : </a:t>
            </a:r>
          </a:p>
        </p:txBody>
      </p:sp>
      <p:sp>
        <p:nvSpPr>
          <p:cNvPr id="13" name="Rectangle 12">
            <a:extLst>
              <a:ext uri="{FF2B5EF4-FFF2-40B4-BE49-F238E27FC236}">
                <a16:creationId xmlns:a16="http://schemas.microsoft.com/office/drawing/2014/main" id="{DDD220D3-E16D-4F64-9620-A8CF38C212DB}"/>
              </a:ext>
            </a:extLst>
          </p:cNvPr>
          <p:cNvSpPr/>
          <p:nvPr/>
        </p:nvSpPr>
        <p:spPr>
          <a:xfrm>
            <a:off x="7168446" y="2056226"/>
            <a:ext cx="286328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ii. deforestation </a:t>
            </a:r>
          </a:p>
        </p:txBody>
      </p:sp>
      <p:sp>
        <p:nvSpPr>
          <p:cNvPr id="14" name="Rectangle 13">
            <a:extLst>
              <a:ext uri="{FF2B5EF4-FFF2-40B4-BE49-F238E27FC236}">
                <a16:creationId xmlns:a16="http://schemas.microsoft.com/office/drawing/2014/main" id="{9E4A202A-BC7E-49BC-A8DE-CC0BE744A87C}"/>
              </a:ext>
            </a:extLst>
          </p:cNvPr>
          <p:cNvSpPr/>
          <p:nvPr/>
        </p:nvSpPr>
        <p:spPr>
          <a:xfrm>
            <a:off x="2668388" y="3895114"/>
            <a:ext cx="6855224" cy="584775"/>
          </a:xfrm>
          <a:prstGeom prst="rect">
            <a:avLst/>
          </a:prstGeom>
          <a:solidFill>
            <a:schemeClr val="accent2">
              <a:lumMod val="40000"/>
              <a:lumOff val="60000"/>
            </a:schemeClr>
          </a:solidFill>
          <a:ln w="28575">
            <a:solidFill>
              <a:schemeClr val="tx1"/>
            </a:solidFill>
          </a:ln>
        </p:spPr>
        <p:txBody>
          <a:bodyPr wrap="squar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Q  : b) Trees absorb------------------ </a:t>
            </a:r>
          </a:p>
        </p:txBody>
      </p:sp>
      <p:sp>
        <p:nvSpPr>
          <p:cNvPr id="15" name="Rectangle 14">
            <a:extLst>
              <a:ext uri="{FF2B5EF4-FFF2-40B4-BE49-F238E27FC236}">
                <a16:creationId xmlns:a16="http://schemas.microsoft.com/office/drawing/2014/main" id="{9E88252A-338F-4C18-8C75-169CB7AC1B7E}"/>
              </a:ext>
            </a:extLst>
          </p:cNvPr>
          <p:cNvSpPr/>
          <p:nvPr/>
        </p:nvSpPr>
        <p:spPr>
          <a:xfrm>
            <a:off x="3023587" y="4731924"/>
            <a:ext cx="1814920" cy="584775"/>
          </a:xfrm>
          <a:prstGeom prst="rect">
            <a:avLst/>
          </a:prstGeom>
          <a:solidFill>
            <a:schemeClr val="accent2">
              <a:lumMod val="60000"/>
              <a:lumOff val="40000"/>
            </a:schemeClr>
          </a:solidFill>
        </p:spPr>
        <p:txBody>
          <a:bodyPr wrap="none">
            <a:spAutoFit/>
          </a:bodyPr>
          <a:lstStyle/>
          <a:p>
            <a:pPr lvl="0"/>
            <a:r>
              <a:rPr lang="en-GB" sz="3200" dirty="0" err="1">
                <a:solidFill>
                  <a:prstClr val="black"/>
                </a:solidFill>
                <a:latin typeface="Times New Roman" panose="02020603050405020304" pitchFamily="18" charset="0"/>
                <a:cs typeface="Times New Roman" panose="02020603050405020304" pitchFamily="18" charset="0"/>
              </a:rPr>
              <a:t>i</a:t>
            </a:r>
            <a:r>
              <a:rPr lang="en-GB" sz="3200" dirty="0">
                <a:solidFill>
                  <a:prstClr val="black"/>
                </a:solidFill>
                <a:latin typeface="Times New Roman" panose="02020603050405020304" pitchFamily="18" charset="0"/>
                <a:cs typeface="Times New Roman" panose="02020603050405020304" pitchFamily="18" charset="0"/>
              </a:rPr>
              <a:t>. oxygen </a:t>
            </a:r>
          </a:p>
        </p:txBody>
      </p:sp>
      <p:sp>
        <p:nvSpPr>
          <p:cNvPr id="16" name="Rectangle 15">
            <a:extLst>
              <a:ext uri="{FF2B5EF4-FFF2-40B4-BE49-F238E27FC236}">
                <a16:creationId xmlns:a16="http://schemas.microsoft.com/office/drawing/2014/main" id="{261B265D-86EF-4AC4-AE10-EE292C95D3FE}"/>
              </a:ext>
            </a:extLst>
          </p:cNvPr>
          <p:cNvSpPr/>
          <p:nvPr/>
        </p:nvSpPr>
        <p:spPr>
          <a:xfrm>
            <a:off x="5514143" y="4764585"/>
            <a:ext cx="3171061" cy="584775"/>
          </a:xfrm>
          <a:prstGeom prst="rect">
            <a:avLst/>
          </a:prstGeom>
          <a:solidFill>
            <a:schemeClr val="accent2">
              <a:lumMod val="60000"/>
              <a:lumOff val="40000"/>
            </a:schemeClr>
          </a:solidFill>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ii. carbon dioxide </a:t>
            </a:r>
          </a:p>
        </p:txBody>
      </p:sp>
      <p:sp>
        <p:nvSpPr>
          <p:cNvPr id="17" name="Rectangle 16">
            <a:extLst>
              <a:ext uri="{FF2B5EF4-FFF2-40B4-BE49-F238E27FC236}">
                <a16:creationId xmlns:a16="http://schemas.microsoft.com/office/drawing/2014/main" id="{0E0ACCBF-815F-4DD1-A69E-C1248283C65C}"/>
              </a:ext>
            </a:extLst>
          </p:cNvPr>
          <p:cNvSpPr/>
          <p:nvPr/>
        </p:nvSpPr>
        <p:spPr>
          <a:xfrm>
            <a:off x="1488594" y="4650770"/>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latin typeface="Times New Roman" panose="02020603050405020304" pitchFamily="18" charset="0"/>
                <a:cs typeface="Times New Roman" panose="02020603050405020304" pitchFamily="18" charset="0"/>
              </a:rPr>
              <a:t>Ans : </a:t>
            </a:r>
          </a:p>
        </p:txBody>
      </p:sp>
      <p:sp>
        <p:nvSpPr>
          <p:cNvPr id="18" name="Rectangle 17">
            <a:extLst>
              <a:ext uri="{FF2B5EF4-FFF2-40B4-BE49-F238E27FC236}">
                <a16:creationId xmlns:a16="http://schemas.microsoft.com/office/drawing/2014/main" id="{8984769B-5577-4CAC-8ECB-C746DB36559E}"/>
              </a:ext>
            </a:extLst>
          </p:cNvPr>
          <p:cNvSpPr/>
          <p:nvPr/>
        </p:nvSpPr>
        <p:spPr>
          <a:xfrm>
            <a:off x="5488708" y="4764585"/>
            <a:ext cx="3171061" cy="584775"/>
          </a:xfrm>
          <a:prstGeom prst="rect">
            <a:avLst/>
          </a:prstGeom>
          <a:solidFill>
            <a:schemeClr val="accent2">
              <a:lumMod val="60000"/>
              <a:lumOff val="40000"/>
            </a:schemeClr>
          </a:solidFill>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ii. carbon dioxide </a:t>
            </a:r>
          </a:p>
        </p:txBody>
      </p:sp>
      <p:sp>
        <p:nvSpPr>
          <p:cNvPr id="19" name="Rectangle 18">
            <a:extLst>
              <a:ext uri="{FF2B5EF4-FFF2-40B4-BE49-F238E27FC236}">
                <a16:creationId xmlns:a16="http://schemas.microsoft.com/office/drawing/2014/main" id="{0521BCB0-67FD-4C54-99BB-876F7593DFDF}"/>
              </a:ext>
            </a:extLst>
          </p:cNvPr>
          <p:cNvSpPr/>
          <p:nvPr/>
        </p:nvSpPr>
        <p:spPr>
          <a:xfrm>
            <a:off x="3023587" y="5510753"/>
            <a:ext cx="2202847" cy="523220"/>
          </a:xfrm>
          <a:prstGeom prst="rect">
            <a:avLst/>
          </a:prstGeom>
          <a:solidFill>
            <a:schemeClr val="accent2">
              <a:lumMod val="60000"/>
              <a:lumOff val="40000"/>
            </a:schemeClr>
          </a:solidFill>
        </p:spPr>
        <p:txBody>
          <a:bodyPr wrap="none">
            <a:spAutoFit/>
          </a:bodyPr>
          <a:lstStyle/>
          <a:p>
            <a:pPr lvl="0"/>
            <a:r>
              <a:rPr lang="en-GB" sz="2800" dirty="0">
                <a:solidFill>
                  <a:prstClr val="black"/>
                </a:solidFill>
                <a:latin typeface="Times New Roman" panose="02020603050405020304" pitchFamily="18" charset="0"/>
                <a:cs typeface="Times New Roman" panose="02020603050405020304" pitchFamily="18" charset="0"/>
              </a:rPr>
              <a:t>iii. Sun's rays </a:t>
            </a:r>
          </a:p>
        </p:txBody>
      </p:sp>
      <p:sp>
        <p:nvSpPr>
          <p:cNvPr id="20" name="Rectangle 19">
            <a:extLst>
              <a:ext uri="{FF2B5EF4-FFF2-40B4-BE49-F238E27FC236}">
                <a16:creationId xmlns:a16="http://schemas.microsoft.com/office/drawing/2014/main" id="{F6FDA134-FF97-4AB7-8642-6A3CDAEB4A6F}"/>
              </a:ext>
            </a:extLst>
          </p:cNvPr>
          <p:cNvSpPr/>
          <p:nvPr/>
        </p:nvSpPr>
        <p:spPr>
          <a:xfrm>
            <a:off x="5585107" y="5517103"/>
            <a:ext cx="2863284" cy="584775"/>
          </a:xfrm>
          <a:prstGeom prst="rect">
            <a:avLst/>
          </a:prstGeom>
          <a:solidFill>
            <a:schemeClr val="accent2">
              <a:lumMod val="60000"/>
              <a:lumOff val="40000"/>
            </a:schemeClr>
          </a:solidFill>
        </p:spPr>
        <p:txBody>
          <a:bodyPr wrap="squar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iv.dust in the air </a:t>
            </a:r>
          </a:p>
        </p:txBody>
      </p:sp>
    </p:spTree>
    <p:extLst>
      <p:ext uri="{BB962C8B-B14F-4D97-AF65-F5344CB8AC3E}">
        <p14:creationId xmlns:p14="http://schemas.microsoft.com/office/powerpoint/2010/main" val="704568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49" presetID="2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55" presetID="2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58" presetID="22" presetClass="entr" presetSubtype="8"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86285A-BCF5-42A2-90AA-EC71636262EC}"/>
              </a:ext>
            </a:extLst>
          </p:cNvPr>
          <p:cNvSpPr/>
          <p:nvPr/>
        </p:nvSpPr>
        <p:spPr>
          <a:xfrm>
            <a:off x="4806461" y="1212803"/>
            <a:ext cx="2382130" cy="584775"/>
          </a:xfrm>
          <a:prstGeom prst="rect">
            <a:avLst/>
          </a:prstGeom>
          <a:solidFill>
            <a:schemeClr val="accent2">
              <a:lumMod val="60000"/>
              <a:lumOff val="40000"/>
            </a:schemeClr>
          </a:solidFill>
          <a:ln>
            <a:solidFill>
              <a:srgbClr val="002060"/>
            </a:solidFill>
          </a:ln>
        </p:spPr>
        <p:txBody>
          <a:bodyPr wrap="square">
            <a:spAutoFit/>
          </a:bodyPr>
          <a:lstStyle/>
          <a:p>
            <a:r>
              <a:rPr lang="en-GB" sz="3200" dirty="0" err="1">
                <a:latin typeface="Times New Roman" panose="02020603050405020304" pitchFamily="18" charset="0"/>
                <a:cs typeface="Times New Roman" panose="02020603050405020304" pitchFamily="18" charset="0"/>
              </a:rPr>
              <a:t>i</a:t>
            </a:r>
            <a:r>
              <a:rPr lang="en-GB" sz="3200" dirty="0">
                <a:latin typeface="Times New Roman" panose="02020603050405020304" pitchFamily="18" charset="0"/>
                <a:cs typeface="Times New Roman" panose="02020603050405020304" pitchFamily="18" charset="0"/>
              </a:rPr>
              <a:t>. pleasant </a:t>
            </a:r>
          </a:p>
        </p:txBody>
      </p:sp>
      <p:sp>
        <p:nvSpPr>
          <p:cNvPr id="3" name="Rectangle 2">
            <a:extLst>
              <a:ext uri="{FF2B5EF4-FFF2-40B4-BE49-F238E27FC236}">
                <a16:creationId xmlns:a16="http://schemas.microsoft.com/office/drawing/2014/main" id="{76023B21-F475-4F43-9800-17B520912F98}"/>
              </a:ext>
            </a:extLst>
          </p:cNvPr>
          <p:cNvSpPr/>
          <p:nvPr/>
        </p:nvSpPr>
        <p:spPr>
          <a:xfrm>
            <a:off x="1097280" y="400409"/>
            <a:ext cx="10832123" cy="584775"/>
          </a:xfrm>
          <a:prstGeom prst="rect">
            <a:avLst/>
          </a:prstGeom>
          <a:solidFill>
            <a:schemeClr val="accent4">
              <a:lumMod val="60000"/>
              <a:lumOff val="40000"/>
            </a:schemeClr>
          </a:solidFill>
          <a:ln>
            <a:solidFill>
              <a:srgbClr val="002060"/>
            </a:solidFill>
          </a:ln>
        </p:spPr>
        <p:txBody>
          <a:bodyPr wrap="squar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Q : C) Greenhouse gases have-------- effects on the environment. </a:t>
            </a:r>
          </a:p>
        </p:txBody>
      </p:sp>
      <p:sp>
        <p:nvSpPr>
          <p:cNvPr id="4" name="Rectangle 3">
            <a:extLst>
              <a:ext uri="{FF2B5EF4-FFF2-40B4-BE49-F238E27FC236}">
                <a16:creationId xmlns:a16="http://schemas.microsoft.com/office/drawing/2014/main" id="{6EE86DEE-4D11-4C88-A5F1-6E6FE0839220}"/>
              </a:ext>
            </a:extLst>
          </p:cNvPr>
          <p:cNvSpPr/>
          <p:nvPr/>
        </p:nvSpPr>
        <p:spPr>
          <a:xfrm>
            <a:off x="3282461" y="1212802"/>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5" name="Rectangle 4">
            <a:extLst>
              <a:ext uri="{FF2B5EF4-FFF2-40B4-BE49-F238E27FC236}">
                <a16:creationId xmlns:a16="http://schemas.microsoft.com/office/drawing/2014/main" id="{4E6228B7-FF0B-49A6-9615-F2FA7B5DC452}"/>
              </a:ext>
            </a:extLst>
          </p:cNvPr>
          <p:cNvSpPr/>
          <p:nvPr/>
        </p:nvSpPr>
        <p:spPr>
          <a:xfrm>
            <a:off x="4806461" y="1929349"/>
            <a:ext cx="2382130" cy="584775"/>
          </a:xfrm>
          <a:prstGeom prst="rect">
            <a:avLst/>
          </a:prstGeom>
          <a:solidFill>
            <a:schemeClr val="accent2">
              <a:lumMod val="60000"/>
              <a:lumOff val="4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iii. smooth </a:t>
            </a:r>
          </a:p>
        </p:txBody>
      </p:sp>
      <p:sp>
        <p:nvSpPr>
          <p:cNvPr id="6" name="Rectangle 5">
            <a:extLst>
              <a:ext uri="{FF2B5EF4-FFF2-40B4-BE49-F238E27FC236}">
                <a16:creationId xmlns:a16="http://schemas.microsoft.com/office/drawing/2014/main" id="{3A905693-EEC8-4E5F-9EB4-D2067648F232}"/>
              </a:ext>
            </a:extLst>
          </p:cNvPr>
          <p:cNvSpPr/>
          <p:nvPr/>
        </p:nvSpPr>
        <p:spPr>
          <a:xfrm>
            <a:off x="8325730" y="1212804"/>
            <a:ext cx="2382130" cy="584775"/>
          </a:xfrm>
          <a:prstGeom prst="rect">
            <a:avLst/>
          </a:prstGeom>
          <a:solidFill>
            <a:schemeClr val="accent2">
              <a:lumMod val="60000"/>
              <a:lumOff val="4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 dangerous</a:t>
            </a:r>
          </a:p>
        </p:txBody>
      </p:sp>
      <p:sp>
        <p:nvSpPr>
          <p:cNvPr id="7" name="Rectangle 6">
            <a:extLst>
              <a:ext uri="{FF2B5EF4-FFF2-40B4-BE49-F238E27FC236}">
                <a16:creationId xmlns:a16="http://schemas.microsoft.com/office/drawing/2014/main" id="{7B06140D-4133-4930-AA1C-D960884B1810}"/>
              </a:ext>
            </a:extLst>
          </p:cNvPr>
          <p:cNvSpPr/>
          <p:nvPr/>
        </p:nvSpPr>
        <p:spPr>
          <a:xfrm>
            <a:off x="8325730" y="1929349"/>
            <a:ext cx="2382130" cy="584775"/>
          </a:xfrm>
          <a:prstGeom prst="rect">
            <a:avLst/>
          </a:prstGeom>
          <a:solidFill>
            <a:schemeClr val="accent2">
              <a:lumMod val="60000"/>
              <a:lumOff val="4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iv. positive </a:t>
            </a:r>
            <a:endParaRPr lang="en-US" sz="32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891ED8F-E59A-4335-BE5B-33F18A5117C0}"/>
              </a:ext>
            </a:extLst>
          </p:cNvPr>
          <p:cNvSpPr/>
          <p:nvPr/>
        </p:nvSpPr>
        <p:spPr>
          <a:xfrm>
            <a:off x="3268179" y="1221092"/>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9" name="Rectangle 8">
            <a:extLst>
              <a:ext uri="{FF2B5EF4-FFF2-40B4-BE49-F238E27FC236}">
                <a16:creationId xmlns:a16="http://schemas.microsoft.com/office/drawing/2014/main" id="{EE486BAC-8D32-42F2-809A-14E4C2915E56}"/>
              </a:ext>
            </a:extLst>
          </p:cNvPr>
          <p:cNvSpPr/>
          <p:nvPr/>
        </p:nvSpPr>
        <p:spPr>
          <a:xfrm>
            <a:off x="8325730" y="1212802"/>
            <a:ext cx="2382130" cy="584775"/>
          </a:xfrm>
          <a:prstGeom prst="rect">
            <a:avLst/>
          </a:prstGeom>
          <a:solidFill>
            <a:schemeClr val="accent2">
              <a:lumMod val="60000"/>
              <a:lumOff val="4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 dangerous</a:t>
            </a:r>
          </a:p>
        </p:txBody>
      </p:sp>
      <p:sp>
        <p:nvSpPr>
          <p:cNvPr id="10" name="Rectangle 9">
            <a:extLst>
              <a:ext uri="{FF2B5EF4-FFF2-40B4-BE49-F238E27FC236}">
                <a16:creationId xmlns:a16="http://schemas.microsoft.com/office/drawing/2014/main" id="{BAF4267E-E090-48A5-A97A-44DD6106AF2F}"/>
              </a:ext>
            </a:extLst>
          </p:cNvPr>
          <p:cNvSpPr/>
          <p:nvPr/>
        </p:nvSpPr>
        <p:spPr>
          <a:xfrm>
            <a:off x="767431" y="4085377"/>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11" name="Rectangle 10">
            <a:extLst>
              <a:ext uri="{FF2B5EF4-FFF2-40B4-BE49-F238E27FC236}">
                <a16:creationId xmlns:a16="http://schemas.microsoft.com/office/drawing/2014/main" id="{A7E624BA-27F0-4B8C-AC4A-7277DE4F50CA}"/>
              </a:ext>
            </a:extLst>
          </p:cNvPr>
          <p:cNvSpPr/>
          <p:nvPr/>
        </p:nvSpPr>
        <p:spPr>
          <a:xfrm>
            <a:off x="2958690" y="4047415"/>
            <a:ext cx="4750406"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err="1">
                <a:latin typeface="Times New Roman" panose="02020603050405020304" pitchFamily="18" charset="0"/>
                <a:cs typeface="Times New Roman" panose="02020603050405020304" pitchFamily="18" charset="0"/>
              </a:rPr>
              <a:t>i</a:t>
            </a:r>
            <a:r>
              <a:rPr lang="en-GB" sz="3200" dirty="0">
                <a:latin typeface="Times New Roman" panose="02020603050405020304" pitchFamily="18" charset="0"/>
                <a:cs typeface="Times New Roman" panose="02020603050405020304" pitchFamily="18" charset="0"/>
              </a:rPr>
              <a:t>. Unemployment problem </a:t>
            </a:r>
          </a:p>
        </p:txBody>
      </p:sp>
      <p:sp>
        <p:nvSpPr>
          <p:cNvPr id="12" name="Rectangle 11">
            <a:extLst>
              <a:ext uri="{FF2B5EF4-FFF2-40B4-BE49-F238E27FC236}">
                <a16:creationId xmlns:a16="http://schemas.microsoft.com/office/drawing/2014/main" id="{B9C938C1-C730-41CF-AD9B-3330B982CC4F}"/>
              </a:ext>
            </a:extLst>
          </p:cNvPr>
          <p:cNvSpPr/>
          <p:nvPr/>
        </p:nvSpPr>
        <p:spPr>
          <a:xfrm>
            <a:off x="1209821" y="2656445"/>
            <a:ext cx="10607040" cy="1077218"/>
          </a:xfrm>
          <a:prstGeom prst="rect">
            <a:avLst/>
          </a:prstGeom>
          <a:solidFill>
            <a:schemeClr val="accent4">
              <a:lumMod val="60000"/>
              <a:lumOff val="40000"/>
            </a:schemeClr>
          </a:solidFill>
          <a:ln>
            <a:solidFill>
              <a:srgbClr val="002060"/>
            </a:solidFill>
          </a:ln>
        </p:spPr>
        <p:txBody>
          <a:bodyPr wrap="squar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Q : d) Due to industrial revolution---------- have increased to a great extent .</a:t>
            </a:r>
          </a:p>
        </p:txBody>
      </p:sp>
      <p:sp>
        <p:nvSpPr>
          <p:cNvPr id="13" name="Rectangle 12">
            <a:extLst>
              <a:ext uri="{FF2B5EF4-FFF2-40B4-BE49-F238E27FC236}">
                <a16:creationId xmlns:a16="http://schemas.microsoft.com/office/drawing/2014/main" id="{85496DD0-8BAD-4B1E-8F78-8E829CF043D9}"/>
              </a:ext>
            </a:extLst>
          </p:cNvPr>
          <p:cNvSpPr/>
          <p:nvPr/>
        </p:nvSpPr>
        <p:spPr>
          <a:xfrm>
            <a:off x="8065585" y="4047415"/>
            <a:ext cx="2902419"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 afforestation </a:t>
            </a:r>
          </a:p>
        </p:txBody>
      </p:sp>
      <p:sp>
        <p:nvSpPr>
          <p:cNvPr id="14" name="Rectangle 13">
            <a:extLst>
              <a:ext uri="{FF2B5EF4-FFF2-40B4-BE49-F238E27FC236}">
                <a16:creationId xmlns:a16="http://schemas.microsoft.com/office/drawing/2014/main" id="{B5912518-06B6-44D6-91BE-E56085DEFBFF}"/>
              </a:ext>
            </a:extLst>
          </p:cNvPr>
          <p:cNvSpPr/>
          <p:nvPr/>
        </p:nvSpPr>
        <p:spPr>
          <a:xfrm>
            <a:off x="3193366" y="4791116"/>
            <a:ext cx="2804160"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iii. habitations </a:t>
            </a:r>
          </a:p>
        </p:txBody>
      </p:sp>
      <p:sp>
        <p:nvSpPr>
          <p:cNvPr id="15" name="Rectangle 14">
            <a:extLst>
              <a:ext uri="{FF2B5EF4-FFF2-40B4-BE49-F238E27FC236}">
                <a16:creationId xmlns:a16="http://schemas.microsoft.com/office/drawing/2014/main" id="{B1E43A16-0A01-4347-A7F6-367973134BC2}"/>
              </a:ext>
            </a:extLst>
          </p:cNvPr>
          <p:cNvSpPr/>
          <p:nvPr/>
        </p:nvSpPr>
        <p:spPr>
          <a:xfrm>
            <a:off x="6644425" y="4820149"/>
            <a:ext cx="2527710"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iv. factories </a:t>
            </a:r>
            <a:endParaRPr lang="en-US" sz="32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6CE8FE1-792A-483E-865A-D443E1AB36AE}"/>
              </a:ext>
            </a:extLst>
          </p:cNvPr>
          <p:cNvSpPr/>
          <p:nvPr/>
        </p:nvSpPr>
        <p:spPr>
          <a:xfrm>
            <a:off x="6644425" y="4820149"/>
            <a:ext cx="2527710"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iv. factories </a:t>
            </a:r>
            <a:endParaRPr lang="en-US" sz="32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7FBA97CB-9AA4-45F2-B16B-0AA607921805}"/>
              </a:ext>
            </a:extLst>
          </p:cNvPr>
          <p:cNvSpPr/>
          <p:nvPr/>
        </p:nvSpPr>
        <p:spPr>
          <a:xfrm>
            <a:off x="626969" y="5003718"/>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Tree>
    <p:extLst>
      <p:ext uri="{BB962C8B-B14F-4D97-AF65-F5344CB8AC3E}">
        <p14:creationId xmlns:p14="http://schemas.microsoft.com/office/powerpoint/2010/main" val="1879706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43" presetID="2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46" presetID="22" presetClass="entr" presetSubtype="8"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49" presetID="2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5C6A8B-9A2E-4E42-B36F-6961347591A0}"/>
              </a:ext>
            </a:extLst>
          </p:cNvPr>
          <p:cNvSpPr/>
          <p:nvPr/>
        </p:nvSpPr>
        <p:spPr>
          <a:xfrm>
            <a:off x="1340163" y="4078338"/>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3" name="Rectangle 2">
            <a:extLst>
              <a:ext uri="{FF2B5EF4-FFF2-40B4-BE49-F238E27FC236}">
                <a16:creationId xmlns:a16="http://schemas.microsoft.com/office/drawing/2014/main" id="{551851E6-D046-4E4A-A6A9-410E06351395}"/>
              </a:ext>
            </a:extLst>
          </p:cNvPr>
          <p:cNvSpPr/>
          <p:nvPr/>
        </p:nvSpPr>
        <p:spPr>
          <a:xfrm>
            <a:off x="1832532" y="1001972"/>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4" name="Rectangle 3">
            <a:extLst>
              <a:ext uri="{FF2B5EF4-FFF2-40B4-BE49-F238E27FC236}">
                <a16:creationId xmlns:a16="http://schemas.microsoft.com/office/drawing/2014/main" id="{7CA456C2-9E55-4CD6-93D4-B213BF451224}"/>
              </a:ext>
            </a:extLst>
          </p:cNvPr>
          <p:cNvSpPr/>
          <p:nvPr/>
        </p:nvSpPr>
        <p:spPr>
          <a:xfrm>
            <a:off x="1832532" y="1005381"/>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5" name="Rectangle 4">
            <a:extLst>
              <a:ext uri="{FF2B5EF4-FFF2-40B4-BE49-F238E27FC236}">
                <a16:creationId xmlns:a16="http://schemas.microsoft.com/office/drawing/2014/main" id="{56F94395-FE0F-4183-9DED-5D2C0B9B2C18}"/>
              </a:ext>
            </a:extLst>
          </p:cNvPr>
          <p:cNvSpPr/>
          <p:nvPr/>
        </p:nvSpPr>
        <p:spPr>
          <a:xfrm>
            <a:off x="2211565" y="191227"/>
            <a:ext cx="6794695" cy="584775"/>
          </a:xfrm>
          <a:prstGeom prst="rect">
            <a:avLst/>
          </a:prstGeom>
          <a:solidFill>
            <a:schemeClr val="accent4">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Q : e) What does deforestation mean? </a:t>
            </a:r>
          </a:p>
        </p:txBody>
      </p:sp>
      <p:sp>
        <p:nvSpPr>
          <p:cNvPr id="6" name="Rectangle 5">
            <a:extLst>
              <a:ext uri="{FF2B5EF4-FFF2-40B4-BE49-F238E27FC236}">
                <a16:creationId xmlns:a16="http://schemas.microsoft.com/office/drawing/2014/main" id="{89C53F0B-2E41-458C-AC15-E4FF89ED3C71}"/>
              </a:ext>
            </a:extLst>
          </p:cNvPr>
          <p:cNvSpPr/>
          <p:nvPr/>
        </p:nvSpPr>
        <p:spPr>
          <a:xfrm>
            <a:off x="3386210" y="987581"/>
            <a:ext cx="2936846"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err="1">
                <a:latin typeface="Times New Roman" panose="02020603050405020304" pitchFamily="18" charset="0"/>
                <a:cs typeface="Times New Roman" panose="02020603050405020304" pitchFamily="18" charset="0"/>
              </a:rPr>
              <a:t>i</a:t>
            </a:r>
            <a:r>
              <a:rPr lang="en-GB" sz="3200" dirty="0">
                <a:latin typeface="Times New Roman" panose="02020603050405020304" pitchFamily="18" charset="0"/>
                <a:cs typeface="Times New Roman" panose="02020603050405020304" pitchFamily="18" charset="0"/>
              </a:rPr>
              <a:t>. Planting trees </a:t>
            </a:r>
          </a:p>
        </p:txBody>
      </p:sp>
      <p:sp>
        <p:nvSpPr>
          <p:cNvPr id="8" name="Rectangle 7">
            <a:extLst>
              <a:ext uri="{FF2B5EF4-FFF2-40B4-BE49-F238E27FC236}">
                <a16:creationId xmlns:a16="http://schemas.microsoft.com/office/drawing/2014/main" id="{C6CDE8E2-12F0-4F75-9C37-BEE045BC3350}"/>
              </a:ext>
            </a:extLst>
          </p:cNvPr>
          <p:cNvSpPr/>
          <p:nvPr/>
        </p:nvSpPr>
        <p:spPr>
          <a:xfrm>
            <a:off x="6828698" y="969706"/>
            <a:ext cx="4355124"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 increasing forest land </a:t>
            </a:r>
          </a:p>
        </p:txBody>
      </p:sp>
      <p:sp>
        <p:nvSpPr>
          <p:cNvPr id="9" name="Rectangle 8">
            <a:extLst>
              <a:ext uri="{FF2B5EF4-FFF2-40B4-BE49-F238E27FC236}">
                <a16:creationId xmlns:a16="http://schemas.microsoft.com/office/drawing/2014/main" id="{E3D660AF-D916-4248-842A-726C3F7ECC97}"/>
              </a:ext>
            </a:extLst>
          </p:cNvPr>
          <p:cNvSpPr/>
          <p:nvPr/>
        </p:nvSpPr>
        <p:spPr>
          <a:xfrm>
            <a:off x="2998236" y="1663833"/>
            <a:ext cx="4355124"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iii. Destroying forest</a:t>
            </a:r>
            <a:endParaRPr lang="en-US"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DBECA79-A4B0-489C-8871-FA5648DBB0DC}"/>
              </a:ext>
            </a:extLst>
          </p:cNvPr>
          <p:cNvSpPr/>
          <p:nvPr/>
        </p:nvSpPr>
        <p:spPr>
          <a:xfrm>
            <a:off x="7795678" y="1718144"/>
            <a:ext cx="3081782"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iv. Enhancement</a:t>
            </a:r>
            <a:endParaRPr lang="en-US" sz="32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1F73559-D280-4018-906E-EEC0C113619F}"/>
              </a:ext>
            </a:extLst>
          </p:cNvPr>
          <p:cNvSpPr/>
          <p:nvPr/>
        </p:nvSpPr>
        <p:spPr>
          <a:xfrm>
            <a:off x="2998236" y="1646632"/>
            <a:ext cx="4355124"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iii. Destroying forest</a:t>
            </a:r>
            <a:endParaRPr lang="en-US"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725634D-84E8-41F0-BC81-B451E700D5F2}"/>
              </a:ext>
            </a:extLst>
          </p:cNvPr>
          <p:cNvSpPr/>
          <p:nvPr/>
        </p:nvSpPr>
        <p:spPr>
          <a:xfrm>
            <a:off x="3106789" y="3803151"/>
            <a:ext cx="1617193"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err="1">
                <a:latin typeface="Times New Roman" panose="02020603050405020304" pitchFamily="18" charset="0"/>
                <a:cs typeface="Times New Roman" panose="02020603050405020304" pitchFamily="18" charset="0"/>
              </a:rPr>
              <a:t>i</a:t>
            </a:r>
            <a:r>
              <a:rPr lang="en-GB" sz="3200" dirty="0">
                <a:latin typeface="Times New Roman" panose="02020603050405020304" pitchFamily="18" charset="0"/>
                <a:cs typeface="Times New Roman" panose="02020603050405020304" pitchFamily="18" charset="0"/>
              </a:rPr>
              <a:t>. plants </a:t>
            </a:r>
          </a:p>
        </p:txBody>
      </p:sp>
      <p:sp>
        <p:nvSpPr>
          <p:cNvPr id="12" name="Rectangle 11">
            <a:extLst>
              <a:ext uri="{FF2B5EF4-FFF2-40B4-BE49-F238E27FC236}">
                <a16:creationId xmlns:a16="http://schemas.microsoft.com/office/drawing/2014/main" id="{D1F075B6-092D-4153-B20A-F74D987E436C}"/>
              </a:ext>
            </a:extLst>
          </p:cNvPr>
          <p:cNvSpPr/>
          <p:nvPr/>
        </p:nvSpPr>
        <p:spPr>
          <a:xfrm>
            <a:off x="2335238" y="2624864"/>
            <a:ext cx="9411286" cy="1077218"/>
          </a:xfrm>
          <a:prstGeom prst="rect">
            <a:avLst/>
          </a:prstGeom>
          <a:solidFill>
            <a:schemeClr val="accent4">
              <a:lumMod val="40000"/>
              <a:lumOff val="60000"/>
            </a:schemeClr>
          </a:solidFill>
          <a:ln>
            <a:solidFill>
              <a:srgbClr val="002060"/>
            </a:solidFill>
          </a:ln>
        </p:spPr>
        <p:txBody>
          <a:bodyPr wrap="squar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Q : f) Energy required by factories was produced through the consumption of ……………….  </a:t>
            </a:r>
          </a:p>
        </p:txBody>
      </p:sp>
      <p:sp>
        <p:nvSpPr>
          <p:cNvPr id="13" name="Rectangle 12">
            <a:extLst>
              <a:ext uri="{FF2B5EF4-FFF2-40B4-BE49-F238E27FC236}">
                <a16:creationId xmlns:a16="http://schemas.microsoft.com/office/drawing/2014/main" id="{C8D28014-7E58-4D82-9948-B3ACD86DB78C}"/>
              </a:ext>
            </a:extLst>
          </p:cNvPr>
          <p:cNvSpPr/>
          <p:nvPr/>
        </p:nvSpPr>
        <p:spPr>
          <a:xfrm>
            <a:off x="5147327" y="3774373"/>
            <a:ext cx="1447103"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 coal </a:t>
            </a:r>
          </a:p>
        </p:txBody>
      </p:sp>
      <p:sp>
        <p:nvSpPr>
          <p:cNvPr id="14" name="Rectangle 13">
            <a:extLst>
              <a:ext uri="{FF2B5EF4-FFF2-40B4-BE49-F238E27FC236}">
                <a16:creationId xmlns:a16="http://schemas.microsoft.com/office/drawing/2014/main" id="{277537EA-AE5A-4000-98FD-C58FF2F6688A}"/>
              </a:ext>
            </a:extLst>
          </p:cNvPr>
          <p:cNvSpPr/>
          <p:nvPr/>
        </p:nvSpPr>
        <p:spPr>
          <a:xfrm>
            <a:off x="6828698" y="3782541"/>
            <a:ext cx="1785990"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iii. straw </a:t>
            </a:r>
          </a:p>
        </p:txBody>
      </p:sp>
      <p:sp>
        <p:nvSpPr>
          <p:cNvPr id="15" name="Rectangle 14">
            <a:extLst>
              <a:ext uri="{FF2B5EF4-FFF2-40B4-BE49-F238E27FC236}">
                <a16:creationId xmlns:a16="http://schemas.microsoft.com/office/drawing/2014/main" id="{654D4CCC-9DC9-46D2-A1E1-48E6FABE1915}"/>
              </a:ext>
            </a:extLst>
          </p:cNvPr>
          <p:cNvSpPr/>
          <p:nvPr/>
        </p:nvSpPr>
        <p:spPr>
          <a:xfrm>
            <a:off x="9041437" y="3803151"/>
            <a:ext cx="2142385"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iv. sunlight </a:t>
            </a:r>
            <a:endParaRPr lang="en-US" sz="32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F5B789-FC04-4AE2-AEA8-8A5B1A8F306A}"/>
              </a:ext>
            </a:extLst>
          </p:cNvPr>
          <p:cNvSpPr/>
          <p:nvPr/>
        </p:nvSpPr>
        <p:spPr>
          <a:xfrm>
            <a:off x="5162317" y="3782541"/>
            <a:ext cx="1447103" cy="584775"/>
          </a:xfrm>
          <a:prstGeom prst="rect">
            <a:avLst/>
          </a:prstGeom>
          <a:solidFill>
            <a:schemeClr val="accent2">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 coal </a:t>
            </a:r>
          </a:p>
        </p:txBody>
      </p:sp>
      <p:sp>
        <p:nvSpPr>
          <p:cNvPr id="17" name="Rectangle 16">
            <a:extLst>
              <a:ext uri="{FF2B5EF4-FFF2-40B4-BE49-F238E27FC236}">
                <a16:creationId xmlns:a16="http://schemas.microsoft.com/office/drawing/2014/main" id="{CE2DB420-54EE-4EB7-8620-4FFD8682492E}"/>
              </a:ext>
            </a:extLst>
          </p:cNvPr>
          <p:cNvSpPr/>
          <p:nvPr/>
        </p:nvSpPr>
        <p:spPr>
          <a:xfrm>
            <a:off x="1342131" y="4074929"/>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18" name="Rectangle 17">
            <a:extLst>
              <a:ext uri="{FF2B5EF4-FFF2-40B4-BE49-F238E27FC236}">
                <a16:creationId xmlns:a16="http://schemas.microsoft.com/office/drawing/2014/main" id="{6B577E91-FC09-413A-B1E4-EB029EF20EE1}"/>
              </a:ext>
            </a:extLst>
          </p:cNvPr>
          <p:cNvSpPr/>
          <p:nvPr/>
        </p:nvSpPr>
        <p:spPr>
          <a:xfrm>
            <a:off x="824735" y="5990173"/>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19" name="Rectangle 18">
            <a:extLst>
              <a:ext uri="{FF2B5EF4-FFF2-40B4-BE49-F238E27FC236}">
                <a16:creationId xmlns:a16="http://schemas.microsoft.com/office/drawing/2014/main" id="{E863BCCB-D5B5-4D2D-AF92-A3458E620C62}"/>
              </a:ext>
            </a:extLst>
          </p:cNvPr>
          <p:cNvSpPr/>
          <p:nvPr/>
        </p:nvSpPr>
        <p:spPr>
          <a:xfrm>
            <a:off x="806013" y="5986764"/>
            <a:ext cx="1165704" cy="584775"/>
          </a:xfrm>
          <a:prstGeom prst="rect">
            <a:avLst/>
          </a:prstGeom>
          <a:solidFill>
            <a:schemeClr val="accent2">
              <a:lumMod val="60000"/>
              <a:lumOff val="40000"/>
            </a:schemeClr>
          </a:solidFill>
          <a:ln>
            <a:solidFill>
              <a:srgbClr val="002060"/>
            </a:solidFill>
          </a:ln>
        </p:spPr>
        <p:txBody>
          <a:bodyPr wrap="non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Ans : </a:t>
            </a:r>
          </a:p>
        </p:txBody>
      </p:sp>
      <p:sp>
        <p:nvSpPr>
          <p:cNvPr id="20" name="Rectangle 19">
            <a:extLst>
              <a:ext uri="{FF2B5EF4-FFF2-40B4-BE49-F238E27FC236}">
                <a16:creationId xmlns:a16="http://schemas.microsoft.com/office/drawing/2014/main" id="{55D09CF3-1B8A-4CA1-9B91-9745A1D2A5EA}"/>
              </a:ext>
            </a:extLst>
          </p:cNvPr>
          <p:cNvSpPr/>
          <p:nvPr/>
        </p:nvSpPr>
        <p:spPr>
          <a:xfrm>
            <a:off x="2691619" y="4540108"/>
            <a:ext cx="8698524" cy="1077218"/>
          </a:xfrm>
          <a:prstGeom prst="rect">
            <a:avLst/>
          </a:prstGeom>
          <a:solidFill>
            <a:schemeClr val="accent2">
              <a:lumMod val="20000"/>
              <a:lumOff val="8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Q :g) Coal is one of the fuels used for----------- energy . </a:t>
            </a:r>
          </a:p>
        </p:txBody>
      </p:sp>
      <p:sp>
        <p:nvSpPr>
          <p:cNvPr id="21" name="Rectangle 20">
            <a:extLst>
              <a:ext uri="{FF2B5EF4-FFF2-40B4-BE49-F238E27FC236}">
                <a16:creationId xmlns:a16="http://schemas.microsoft.com/office/drawing/2014/main" id="{C19A6F30-296B-4565-8E73-C2037027E154}"/>
              </a:ext>
            </a:extLst>
          </p:cNvPr>
          <p:cNvSpPr/>
          <p:nvPr/>
        </p:nvSpPr>
        <p:spPr>
          <a:xfrm>
            <a:off x="2334650" y="5870419"/>
            <a:ext cx="2489755" cy="584775"/>
          </a:xfrm>
          <a:prstGeom prst="rect">
            <a:avLst/>
          </a:prstGeom>
          <a:solidFill>
            <a:schemeClr val="accent2">
              <a:lumMod val="20000"/>
              <a:lumOff val="80000"/>
            </a:schemeClr>
          </a:solidFill>
          <a:ln>
            <a:solidFill>
              <a:srgbClr val="002060"/>
            </a:solidFill>
          </a:ln>
        </p:spPr>
        <p:txBody>
          <a:bodyPr wrap="square">
            <a:spAutoFit/>
          </a:bodyPr>
          <a:lstStyle/>
          <a:p>
            <a:r>
              <a:rPr lang="en-GB" sz="3200" dirty="0" err="1">
                <a:latin typeface="Times New Roman" panose="02020603050405020304" pitchFamily="18" charset="0"/>
                <a:cs typeface="Times New Roman" panose="02020603050405020304" pitchFamily="18" charset="0"/>
              </a:rPr>
              <a:t>i</a:t>
            </a:r>
            <a:r>
              <a:rPr lang="en-GB" sz="3200" dirty="0">
                <a:latin typeface="Times New Roman" panose="02020603050405020304" pitchFamily="18" charset="0"/>
                <a:cs typeface="Times New Roman" panose="02020603050405020304" pitchFamily="18" charset="0"/>
              </a:rPr>
              <a:t>. compacting </a:t>
            </a:r>
          </a:p>
        </p:txBody>
      </p:sp>
      <p:sp>
        <p:nvSpPr>
          <p:cNvPr id="22" name="Rectangle 21">
            <a:extLst>
              <a:ext uri="{FF2B5EF4-FFF2-40B4-BE49-F238E27FC236}">
                <a16:creationId xmlns:a16="http://schemas.microsoft.com/office/drawing/2014/main" id="{22BE7524-1935-42A6-B13B-B3E4ACA4A307}"/>
              </a:ext>
            </a:extLst>
          </p:cNvPr>
          <p:cNvSpPr/>
          <p:nvPr/>
        </p:nvSpPr>
        <p:spPr>
          <a:xfrm>
            <a:off x="7353360" y="5870577"/>
            <a:ext cx="2503990" cy="584775"/>
          </a:xfrm>
          <a:prstGeom prst="rect">
            <a:avLst/>
          </a:prstGeom>
          <a:solidFill>
            <a:schemeClr val="accent2">
              <a:lumMod val="20000"/>
              <a:lumOff val="8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iii. generating </a:t>
            </a:r>
          </a:p>
        </p:txBody>
      </p:sp>
      <p:sp>
        <p:nvSpPr>
          <p:cNvPr id="23" name="Rectangle 22">
            <a:extLst>
              <a:ext uri="{FF2B5EF4-FFF2-40B4-BE49-F238E27FC236}">
                <a16:creationId xmlns:a16="http://schemas.microsoft.com/office/drawing/2014/main" id="{BE7C1739-7DE2-4629-AF50-006AD5175738}"/>
              </a:ext>
            </a:extLst>
          </p:cNvPr>
          <p:cNvSpPr/>
          <p:nvPr/>
        </p:nvSpPr>
        <p:spPr>
          <a:xfrm>
            <a:off x="4984329" y="5870419"/>
            <a:ext cx="2223341" cy="584775"/>
          </a:xfrm>
          <a:prstGeom prst="rect">
            <a:avLst/>
          </a:prstGeom>
          <a:solidFill>
            <a:schemeClr val="accent2">
              <a:lumMod val="20000"/>
              <a:lumOff val="8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 lessening </a:t>
            </a:r>
          </a:p>
        </p:txBody>
      </p:sp>
      <p:sp>
        <p:nvSpPr>
          <p:cNvPr id="24" name="Rectangle 23">
            <a:extLst>
              <a:ext uri="{FF2B5EF4-FFF2-40B4-BE49-F238E27FC236}">
                <a16:creationId xmlns:a16="http://schemas.microsoft.com/office/drawing/2014/main" id="{B6474648-BC60-4177-96A4-A70C2772D49D}"/>
              </a:ext>
            </a:extLst>
          </p:cNvPr>
          <p:cNvSpPr/>
          <p:nvPr/>
        </p:nvSpPr>
        <p:spPr>
          <a:xfrm>
            <a:off x="9957773" y="5888294"/>
            <a:ext cx="2117236" cy="584775"/>
          </a:xfrm>
          <a:prstGeom prst="rect">
            <a:avLst/>
          </a:prstGeom>
          <a:solidFill>
            <a:schemeClr val="accent2">
              <a:lumMod val="20000"/>
              <a:lumOff val="8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iv. reducing </a:t>
            </a:r>
            <a:endParaRPr lang="en-US" sz="3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D10BCFF-C85D-4813-B10F-61F40DACC55D}"/>
              </a:ext>
            </a:extLst>
          </p:cNvPr>
          <p:cNvSpPr/>
          <p:nvPr/>
        </p:nvSpPr>
        <p:spPr>
          <a:xfrm>
            <a:off x="7330727" y="5888293"/>
            <a:ext cx="2503990" cy="584775"/>
          </a:xfrm>
          <a:prstGeom prst="rect">
            <a:avLst/>
          </a:prstGeom>
          <a:solidFill>
            <a:schemeClr val="accent2">
              <a:lumMod val="20000"/>
              <a:lumOff val="8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iii. generating </a:t>
            </a:r>
          </a:p>
        </p:txBody>
      </p:sp>
    </p:spTree>
    <p:extLst>
      <p:ext uri="{BB962C8B-B14F-4D97-AF65-F5344CB8AC3E}">
        <p14:creationId xmlns:p14="http://schemas.microsoft.com/office/powerpoint/2010/main" val="177168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43" presetID="22" presetClass="entr" presetSubtype="8"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46" presetID="22" presetClass="entr" presetSubtype="8"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73" presetID="22" presetClass="entr" presetSubtype="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79" presetID="22" presetClass="entr" presetSubtype="8"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E13E86-83D7-4B38-8278-BEC0163227B6}"/>
              </a:ext>
            </a:extLst>
          </p:cNvPr>
          <p:cNvSpPr/>
          <p:nvPr/>
        </p:nvSpPr>
        <p:spPr>
          <a:xfrm>
            <a:off x="2482140" y="394754"/>
            <a:ext cx="7328194" cy="646331"/>
          </a:xfrm>
          <a:prstGeom prst="rect">
            <a:avLst/>
          </a:prstGeom>
          <a:solidFill>
            <a:srgbClr val="7030A0"/>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3600" b="1" dirty="0">
                <a:solidFill>
                  <a:schemeClr val="bg1"/>
                </a:solidFill>
                <a:latin typeface="Times New Roman" panose="02020603050405020304" pitchFamily="18" charset="0"/>
                <a:cs typeface="Times New Roman" panose="02020603050405020304" pitchFamily="18" charset="0"/>
              </a:rPr>
              <a:t>Answer the  following questions: </a:t>
            </a:r>
          </a:p>
        </p:txBody>
      </p:sp>
      <p:sp>
        <p:nvSpPr>
          <p:cNvPr id="13" name="Rectangle 12">
            <a:extLst>
              <a:ext uri="{FF2B5EF4-FFF2-40B4-BE49-F238E27FC236}">
                <a16:creationId xmlns:a16="http://schemas.microsoft.com/office/drawing/2014/main" id="{3B784406-95F7-48AE-813A-715EEBF14BF7}"/>
              </a:ext>
            </a:extLst>
          </p:cNvPr>
          <p:cNvSpPr/>
          <p:nvPr/>
        </p:nvSpPr>
        <p:spPr>
          <a:xfrm>
            <a:off x="289406" y="1337614"/>
            <a:ext cx="11338560" cy="1200329"/>
          </a:xfrm>
          <a:prstGeom prst="rect">
            <a:avLst/>
          </a:prstGeom>
          <a:solidFill>
            <a:srgbClr val="002060"/>
          </a:solid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lphaLcParenR"/>
            </a:pPr>
            <a:r>
              <a:rPr lang="en-GB" sz="3600" b="1" dirty="0">
                <a:solidFill>
                  <a:schemeClr val="bg1"/>
                </a:solidFill>
                <a:latin typeface="Times New Roman" panose="02020603050405020304" pitchFamily="18" charset="0"/>
                <a:cs typeface="Times New Roman" panose="02020603050405020304" pitchFamily="18" charset="0"/>
              </a:rPr>
              <a:t> Can man influence the climate? If your answer is yes, explain how</a:t>
            </a:r>
            <a:r>
              <a:rPr lang="en-GB" sz="3600" b="1" dirty="0" smtClean="0">
                <a:solidFill>
                  <a:schemeClr val="bg1"/>
                </a:solidFill>
                <a:latin typeface="Times New Roman" panose="02020603050405020304" pitchFamily="18" charset="0"/>
                <a:cs typeface="Times New Roman" panose="02020603050405020304" pitchFamily="18" charset="0"/>
              </a:rPr>
              <a:t>?</a:t>
            </a:r>
            <a:endParaRPr lang="en-GB" sz="3600" b="1"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915EE21-88AF-4992-921B-0EF06418C158}"/>
              </a:ext>
            </a:extLst>
          </p:cNvPr>
          <p:cNvSpPr/>
          <p:nvPr/>
        </p:nvSpPr>
        <p:spPr>
          <a:xfrm>
            <a:off x="343036" y="2923816"/>
            <a:ext cx="11338560" cy="3539430"/>
          </a:xfrm>
          <a:prstGeom prst="rect">
            <a:avLst/>
          </a:prstGeom>
          <a:solidFill>
            <a:srgbClr val="7030A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3200" b="1" dirty="0">
                <a:solidFill>
                  <a:schemeClr val="bg1"/>
                </a:solidFill>
                <a:latin typeface="Times New Roman" panose="02020603050405020304" pitchFamily="18" charset="0"/>
                <a:cs typeface="Times New Roman" panose="02020603050405020304" pitchFamily="18" charset="0"/>
              </a:rPr>
              <a:t>Answer-a) Yes, man can influence climate. We know air, water, soil are the most important element of our environment. But we are continuously polluting these elements. Moreover we are cutting down trees, destroying hills and forest, Above all unplanned </a:t>
            </a:r>
            <a:r>
              <a:rPr lang="en-GB" sz="3200" b="1" dirty="0" smtClean="0">
                <a:solidFill>
                  <a:schemeClr val="bg1"/>
                </a:solidFill>
                <a:latin typeface="Times New Roman" panose="02020603050405020304" pitchFamily="18" charset="0"/>
                <a:cs typeface="Times New Roman" panose="02020603050405020304" pitchFamily="18" charset="0"/>
              </a:rPr>
              <a:t>urbanization, </a:t>
            </a:r>
            <a:r>
              <a:rPr lang="en-GB" sz="3200" b="1" dirty="0">
                <a:solidFill>
                  <a:schemeClr val="bg1"/>
                </a:solidFill>
                <a:latin typeface="Times New Roman" panose="02020603050405020304" pitchFamily="18" charset="0"/>
                <a:cs typeface="Times New Roman" panose="02020603050405020304" pitchFamily="18" charset="0"/>
              </a:rPr>
              <a:t>industrialization, excessive use of chemical, burning fossil fuels and greenhouse effects the earth is getting warmer and influence on climate.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87B8266-D407-42F1-AAB7-EF30D187C46F}"/>
              </a:ext>
            </a:extLst>
          </p:cNvPr>
          <p:cNvSpPr/>
          <p:nvPr/>
        </p:nvSpPr>
        <p:spPr>
          <a:xfrm>
            <a:off x="435443" y="2883410"/>
            <a:ext cx="11446413" cy="3539430"/>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3200" b="1" dirty="0">
                <a:solidFill>
                  <a:schemeClr val="bg1"/>
                </a:solidFill>
                <a:latin typeface="Times New Roman" panose="02020603050405020304" pitchFamily="18" charset="0"/>
                <a:cs typeface="Times New Roman" panose="02020603050405020304" pitchFamily="18" charset="0"/>
              </a:rPr>
              <a:t>Answer-b) A large number of human activities are responsible for increasing carbon dioxide in the atmosphere. Of all these, cutting down trees, destroying hills and forest, unplanned urbanization, industrialization, excessive use of chemical, burning fossil fuels increasing number of vehicles and greenhouse effects are the major causes for increasing carbon dioxide in the atmosphere.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4019E28E-464A-4DF3-A3B4-F198369D3F6D}"/>
              </a:ext>
            </a:extLst>
          </p:cNvPr>
          <p:cNvSpPr/>
          <p:nvPr/>
        </p:nvSpPr>
        <p:spPr>
          <a:xfrm>
            <a:off x="393241" y="3785684"/>
            <a:ext cx="11530819" cy="2062103"/>
          </a:xfrm>
          <a:prstGeom prst="rect">
            <a:avLst/>
          </a:prstGeom>
          <a:solidFill>
            <a:srgbClr val="7030A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3200" b="1" dirty="0">
                <a:solidFill>
                  <a:schemeClr val="bg1"/>
                </a:solidFill>
                <a:latin typeface="Times New Roman" panose="02020603050405020304" pitchFamily="18" charset="0"/>
                <a:cs typeface="Times New Roman" panose="02020603050405020304" pitchFamily="18" charset="0"/>
              </a:rPr>
              <a:t>Answer-c) Trees provide us life saving oxygen and take up harmful carbon dioxide . They also prevent ultraviolet rays of sun and global warming. Thus trees maintain ecological balance and make the earth  suitable for living.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A52BC91-D937-4C04-AED6-0424158BA30E}"/>
              </a:ext>
            </a:extLst>
          </p:cNvPr>
          <p:cNvSpPr/>
          <p:nvPr/>
        </p:nvSpPr>
        <p:spPr>
          <a:xfrm>
            <a:off x="349615" y="3780935"/>
            <a:ext cx="10632758" cy="1938992"/>
          </a:xfrm>
          <a:prstGeom prst="rect">
            <a:avLst/>
          </a:prstGeom>
          <a:solidFill>
            <a:srgbClr val="7030A0"/>
          </a:solidFill>
          <a:ln w="19050">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chemeClr val="bg1"/>
                </a:solidFill>
                <a:latin typeface="Times New Roman" panose="02020603050405020304" pitchFamily="18" charset="0"/>
                <a:cs typeface="Times New Roman" panose="02020603050405020304" pitchFamily="18" charset="0"/>
              </a:rPr>
              <a:t>Answer-d) According to the passage , changing the sun radiation and changing the earth's orbit around the sun are beyond our means. </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6429FB4-C816-494C-9C71-4B84B1DC8416}"/>
              </a:ext>
            </a:extLst>
          </p:cNvPr>
          <p:cNvSpPr/>
          <p:nvPr/>
        </p:nvSpPr>
        <p:spPr>
          <a:xfrm>
            <a:off x="325361" y="3539462"/>
            <a:ext cx="11096991" cy="2554545"/>
          </a:xfrm>
          <a:prstGeom prst="rect">
            <a:avLst/>
          </a:prstGeom>
          <a:solidFill>
            <a:srgbClr val="7030A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4000" b="1" dirty="0">
                <a:solidFill>
                  <a:schemeClr val="bg1"/>
                </a:solidFill>
                <a:latin typeface="Times New Roman" panose="02020603050405020304" pitchFamily="18" charset="0"/>
                <a:cs typeface="Times New Roman" panose="02020603050405020304" pitchFamily="18" charset="0"/>
              </a:rPr>
              <a:t>Answer-e) If we can minimize the use of fossil fuels, stop cutting down trees, stop destroying hills and forest and taking afforestation programme, the world can be greener. </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B784406-95F7-48AE-813A-715EEBF14BF7}"/>
              </a:ext>
            </a:extLst>
          </p:cNvPr>
          <p:cNvSpPr/>
          <p:nvPr/>
        </p:nvSpPr>
        <p:spPr>
          <a:xfrm>
            <a:off x="267940" y="1279419"/>
            <a:ext cx="11338560" cy="1200329"/>
          </a:xfrm>
          <a:prstGeom prst="rect">
            <a:avLst/>
          </a:prstGeom>
          <a:solidFill>
            <a:srgbClr val="002060"/>
          </a:solid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smtClean="0">
                <a:solidFill>
                  <a:schemeClr val="bg1"/>
                </a:solidFill>
                <a:latin typeface="Times New Roman" panose="02020603050405020304" pitchFamily="18" charset="0"/>
                <a:cs typeface="Times New Roman" panose="02020603050405020304" pitchFamily="18" charset="0"/>
              </a:rPr>
              <a:t>b)Which </a:t>
            </a:r>
            <a:r>
              <a:rPr lang="en-GB" sz="3600" b="1" dirty="0">
                <a:solidFill>
                  <a:schemeClr val="bg1"/>
                </a:solidFill>
                <a:latin typeface="Times New Roman" panose="02020603050405020304" pitchFamily="18" charset="0"/>
                <a:cs typeface="Times New Roman" panose="02020603050405020304" pitchFamily="18" charset="0"/>
              </a:rPr>
              <a:t>human activities are responsible for increasing carbon dioxide in the atmosphere? </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B784406-95F7-48AE-813A-715EEBF14BF7}"/>
              </a:ext>
            </a:extLst>
          </p:cNvPr>
          <p:cNvSpPr/>
          <p:nvPr/>
        </p:nvSpPr>
        <p:spPr>
          <a:xfrm>
            <a:off x="276422" y="1458982"/>
            <a:ext cx="11483852" cy="769441"/>
          </a:xfrm>
          <a:prstGeom prst="rect">
            <a:avLst/>
          </a:prstGeom>
          <a:solidFill>
            <a:srgbClr val="002060"/>
          </a:solid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smtClean="0">
                <a:solidFill>
                  <a:schemeClr val="bg1"/>
                </a:solidFill>
                <a:latin typeface="Times New Roman" panose="02020603050405020304" pitchFamily="18" charset="0"/>
                <a:cs typeface="Times New Roman" panose="02020603050405020304" pitchFamily="18" charset="0"/>
              </a:rPr>
              <a:t> c</a:t>
            </a:r>
            <a:r>
              <a:rPr lang="en-GB" sz="4400" b="1" dirty="0" smtClean="0">
                <a:solidFill>
                  <a:schemeClr val="bg1"/>
                </a:solidFill>
                <a:latin typeface="Times New Roman" panose="02020603050405020304" pitchFamily="18" charset="0"/>
                <a:cs typeface="Times New Roman" panose="02020603050405020304" pitchFamily="18" charset="0"/>
              </a:rPr>
              <a:t>) How </a:t>
            </a:r>
            <a:r>
              <a:rPr lang="en-GB" sz="4400" b="1" dirty="0">
                <a:solidFill>
                  <a:schemeClr val="bg1"/>
                </a:solidFill>
                <a:latin typeface="Times New Roman" panose="02020603050405020304" pitchFamily="18" charset="0"/>
                <a:cs typeface="Times New Roman" panose="02020603050405020304" pitchFamily="18" charset="0"/>
              </a:rPr>
              <a:t>can trees help save </a:t>
            </a:r>
            <a:r>
              <a:rPr lang="en-GB" sz="4400" b="1" dirty="0" smtClean="0">
                <a:solidFill>
                  <a:schemeClr val="bg1"/>
                </a:solidFill>
                <a:latin typeface="Times New Roman" panose="02020603050405020304" pitchFamily="18" charset="0"/>
                <a:cs typeface="Times New Roman" panose="02020603050405020304" pitchFamily="18" charset="0"/>
              </a:rPr>
              <a:t>our environment</a:t>
            </a:r>
            <a:r>
              <a:rPr lang="en-GB" sz="4400" b="1" dirty="0">
                <a:solidFill>
                  <a:schemeClr val="bg1"/>
                </a:solidFill>
                <a:latin typeface="Times New Roman" panose="02020603050405020304" pitchFamily="18" charset="0"/>
                <a:cs typeface="Times New Roman" panose="02020603050405020304" pitchFamily="18" charset="0"/>
              </a:rPr>
              <a:t>? </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3B784406-95F7-48AE-813A-715EEBF14BF7}"/>
              </a:ext>
            </a:extLst>
          </p:cNvPr>
          <p:cNvSpPr/>
          <p:nvPr/>
        </p:nvSpPr>
        <p:spPr>
          <a:xfrm>
            <a:off x="320086" y="1525641"/>
            <a:ext cx="11446413" cy="1200329"/>
          </a:xfrm>
          <a:prstGeom prst="rect">
            <a:avLst/>
          </a:prstGeom>
          <a:solidFill>
            <a:srgbClr val="002060"/>
          </a:solid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smtClean="0">
                <a:solidFill>
                  <a:schemeClr val="bg1"/>
                </a:solidFill>
                <a:latin typeface="Times New Roman" panose="02020603050405020304" pitchFamily="18" charset="0"/>
                <a:cs typeface="Times New Roman" panose="02020603050405020304" pitchFamily="18" charset="0"/>
              </a:rPr>
              <a:t>d)Which </a:t>
            </a:r>
            <a:r>
              <a:rPr lang="en-GB" sz="3600" b="1" dirty="0">
                <a:solidFill>
                  <a:schemeClr val="bg1"/>
                </a:solidFill>
                <a:latin typeface="Times New Roman" panose="02020603050405020304" pitchFamily="18" charset="0"/>
                <a:cs typeface="Times New Roman" panose="02020603050405020304" pitchFamily="18" charset="0"/>
              </a:rPr>
              <a:t>changes according to the passage are beyond our means? </a:t>
            </a:r>
          </a:p>
        </p:txBody>
      </p:sp>
      <p:sp>
        <p:nvSpPr>
          <p:cNvPr id="22" name="Rectangle 21">
            <a:extLst>
              <a:ext uri="{FF2B5EF4-FFF2-40B4-BE49-F238E27FC236}">
                <a16:creationId xmlns:a16="http://schemas.microsoft.com/office/drawing/2014/main" id="{3B784406-95F7-48AE-813A-715EEBF14BF7}"/>
              </a:ext>
            </a:extLst>
          </p:cNvPr>
          <p:cNvSpPr/>
          <p:nvPr/>
        </p:nvSpPr>
        <p:spPr>
          <a:xfrm>
            <a:off x="310872" y="1723487"/>
            <a:ext cx="11338560" cy="923330"/>
          </a:xfrm>
          <a:prstGeom prst="rect">
            <a:avLst/>
          </a:prstGeom>
          <a:solidFill>
            <a:srgbClr val="002060"/>
          </a:solid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b="1" dirty="0" smtClean="0">
                <a:solidFill>
                  <a:schemeClr val="bg1"/>
                </a:solidFill>
                <a:latin typeface="Times New Roman" panose="02020603050405020304" pitchFamily="18" charset="0"/>
                <a:cs typeface="Times New Roman" panose="02020603050405020304" pitchFamily="18" charset="0"/>
              </a:rPr>
              <a:t>e) </a:t>
            </a:r>
            <a:r>
              <a:rPr lang="en-GB" sz="5400" b="1" dirty="0">
                <a:solidFill>
                  <a:schemeClr val="bg1"/>
                </a:solidFill>
                <a:latin typeface="Times New Roman" panose="02020603050405020304" pitchFamily="18" charset="0"/>
                <a:cs typeface="Times New Roman" panose="02020603050405020304" pitchFamily="18" charset="0"/>
              </a:rPr>
              <a:t>How can the world be greener? </a:t>
            </a:r>
            <a:endParaRPr lang="en-US"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734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5D25A4-7155-4093-B362-6189C1B6FAEC}"/>
              </a:ext>
            </a:extLst>
          </p:cNvPr>
          <p:cNvSpPr/>
          <p:nvPr/>
        </p:nvSpPr>
        <p:spPr>
          <a:xfrm>
            <a:off x="286043" y="1476331"/>
            <a:ext cx="11619914" cy="4832092"/>
          </a:xfrm>
          <a:prstGeom prst="rect">
            <a:avLst/>
          </a:prstGeom>
          <a:solidFill>
            <a:schemeClr val="accent4">
              <a:lumMod val="40000"/>
              <a:lumOff val="60000"/>
            </a:schemeClr>
          </a:solidFill>
          <a:ln>
            <a:solidFill>
              <a:srgbClr val="002060"/>
            </a:solidFill>
          </a:ln>
        </p:spPr>
        <p:txBody>
          <a:bodyPr wrap="square">
            <a:spAutoFit/>
          </a:bodyPr>
          <a:lstStyle/>
          <a:p>
            <a:pPr algn="just"/>
            <a:r>
              <a:rPr lang="en-GB" sz="2800" b="1" dirty="0">
                <a:latin typeface="Times New Roman" panose="02020603050405020304" pitchFamily="18" charset="0"/>
                <a:cs typeface="Times New Roman" panose="02020603050405020304" pitchFamily="18" charset="0"/>
              </a:rPr>
              <a:t>Though man cannot control the sun's radiation, he can control the increase in the amount of greenhouse gases. There has been a tremendous increase of carbon dioxide gas in the atmosphere during the last hundred years human beings are responsible for this. The main cause of the increase in carbon dioxide level in the atmosphere is the burning of fossil fuels. With the progress of time, industrialization and urbanization activities have been increased rapidly and causing more emission of carbon dioxide. Moreover we are cutting down trees, destroying hills and forest and consequently losing the factories of oxygen. Above all, excessive use of chemical, burning fossil fuels and greenhouse , effects the earth is getting warmer and influence on climate. </a:t>
            </a:r>
            <a:endParaRPr lang="en-US" sz="2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E86AF85-33EF-4FE2-B7B2-11CEC5C817BD}"/>
              </a:ext>
            </a:extLst>
          </p:cNvPr>
          <p:cNvSpPr/>
          <p:nvPr/>
        </p:nvSpPr>
        <p:spPr>
          <a:xfrm>
            <a:off x="766691" y="344553"/>
            <a:ext cx="10433536" cy="954107"/>
          </a:xfrm>
          <a:prstGeom prst="rect">
            <a:avLst/>
          </a:prstGeom>
          <a:solidFill>
            <a:schemeClr val="accent4">
              <a:lumMod val="20000"/>
              <a:lumOff val="80000"/>
            </a:schemeClr>
          </a:solidFill>
          <a:ln>
            <a:solidFill>
              <a:srgbClr val="7030A0"/>
            </a:solidFill>
          </a:ln>
        </p:spPr>
        <p:txBody>
          <a:bodyPr wrap="square">
            <a:spAutoFit/>
          </a:bodyPr>
          <a:lstStyle/>
          <a:p>
            <a:pPr lvl="0" algn="just"/>
            <a:r>
              <a:rPr lang="en-GB" sz="2800" b="1" dirty="0">
                <a:solidFill>
                  <a:prstClr val="black"/>
                </a:solidFill>
                <a:latin typeface="Times New Roman" panose="02020603050405020304" pitchFamily="18" charset="0"/>
                <a:cs typeface="Times New Roman" panose="02020603050405020304" pitchFamily="18" charset="0"/>
              </a:rPr>
              <a:t>Read the following text and fill in each gap with a suitable word based on the information of the text. </a:t>
            </a:r>
          </a:p>
        </p:txBody>
      </p:sp>
    </p:spTree>
    <p:extLst>
      <p:ext uri="{BB962C8B-B14F-4D97-AF65-F5344CB8AC3E}">
        <p14:creationId xmlns:p14="http://schemas.microsoft.com/office/powerpoint/2010/main" val="2919174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09" y="955964"/>
            <a:ext cx="5426364" cy="5112327"/>
          </a:xfrm>
          <a:prstGeom prst="rect">
            <a:avLst/>
          </a:prstGeom>
          <a:ln w="190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54" t="4985"/>
          <a:stretch/>
        </p:blipFill>
        <p:spPr>
          <a:xfrm>
            <a:off x="6054437" y="955964"/>
            <a:ext cx="5652654" cy="5112327"/>
          </a:xfrm>
          <a:prstGeom prst="rect">
            <a:avLst/>
          </a:prstGeom>
          <a:ln w="190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TextBox 1"/>
          <p:cNvSpPr txBox="1"/>
          <p:nvPr/>
        </p:nvSpPr>
        <p:spPr>
          <a:xfrm>
            <a:off x="2455345" y="204934"/>
            <a:ext cx="8132618" cy="584775"/>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200" b="1" dirty="0">
                <a:latin typeface="Times New Roman" panose="02020603050405020304" pitchFamily="18" charset="0"/>
                <a:cs typeface="Times New Roman" panose="02020603050405020304" pitchFamily="18" charset="0"/>
              </a:rPr>
              <a:t>Look at the Pictures and Talk about them.</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36963" y="6273225"/>
            <a:ext cx="9718964" cy="584775"/>
          </a:xfrm>
          <a:prstGeom prst="rect">
            <a:avLst/>
          </a:prstGeom>
          <a:solidFill>
            <a:schemeClr val="accent2">
              <a:lumMod val="40000"/>
              <a:lumOff val="60000"/>
            </a:schemeClr>
          </a:solidFill>
          <a:ln w="28575">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200" b="1" dirty="0">
                <a:latin typeface="Times New Roman" panose="02020603050405020304" pitchFamily="18" charset="0"/>
                <a:cs typeface="Times New Roman" panose="02020603050405020304" pitchFamily="18" charset="0"/>
              </a:rPr>
              <a:t>Cutting down trees and destroying hills and forests.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7322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5545DB-DF52-4A8A-85B2-AE616D2DD88F}"/>
              </a:ext>
            </a:extLst>
          </p:cNvPr>
          <p:cNvSpPr/>
          <p:nvPr/>
        </p:nvSpPr>
        <p:spPr>
          <a:xfrm>
            <a:off x="1043353" y="326963"/>
            <a:ext cx="10105294" cy="3539430"/>
          </a:xfrm>
          <a:prstGeom prst="rect">
            <a:avLst/>
          </a:prstGeom>
          <a:solidFill>
            <a:schemeClr val="accent4">
              <a:lumMod val="40000"/>
              <a:lumOff val="60000"/>
            </a:schemeClr>
          </a:solidFill>
          <a:ln>
            <a:solidFill>
              <a:srgbClr val="002060"/>
            </a:solidFill>
          </a:ln>
        </p:spPr>
        <p:txBody>
          <a:bodyPr wrap="square">
            <a:spAutoFit/>
          </a:bodyPr>
          <a:lstStyle/>
          <a:p>
            <a:r>
              <a:rPr lang="en-GB" sz="3200" dirty="0">
                <a:latin typeface="Times New Roman" panose="02020603050405020304" pitchFamily="18" charset="0"/>
                <a:cs typeface="Times New Roman" panose="02020603050405020304" pitchFamily="18" charset="0"/>
              </a:rPr>
              <a:t>  </a:t>
            </a:r>
            <a:r>
              <a:rPr lang="en-GB" sz="3200" b="1" u="sng" dirty="0">
                <a:latin typeface="Times New Roman" panose="02020603050405020304" pitchFamily="18" charset="0"/>
                <a:cs typeface="Times New Roman" panose="02020603050405020304" pitchFamily="18" charset="0"/>
              </a:rPr>
              <a:t>Summary: </a:t>
            </a:r>
            <a:r>
              <a:rPr lang="en-GB" sz="3200" b="1" dirty="0">
                <a:latin typeface="Times New Roman" panose="02020603050405020304" pitchFamily="18" charset="0"/>
                <a:cs typeface="Times New Roman" panose="02020603050405020304" pitchFamily="18" charset="0"/>
              </a:rPr>
              <a:t>Ours is an age of industrialization. So we have been running a)---------- settlements for long since and for which we have to b)---------- mineral oil and coal. Fossil fuels, after being burnt c)---------- CFC and other health hazardous gases. The ultimate result of this d)------------- act leads us to destruction. Let us e) -------- our globe for our own sake. </a:t>
            </a:r>
          </a:p>
        </p:txBody>
      </p:sp>
      <p:sp>
        <p:nvSpPr>
          <p:cNvPr id="3" name="Rectangle 2">
            <a:extLst>
              <a:ext uri="{FF2B5EF4-FFF2-40B4-BE49-F238E27FC236}">
                <a16:creationId xmlns:a16="http://schemas.microsoft.com/office/drawing/2014/main" id="{2F375F6C-9F3B-4329-89E0-035C88AA03E8}"/>
              </a:ext>
            </a:extLst>
          </p:cNvPr>
          <p:cNvSpPr/>
          <p:nvPr/>
        </p:nvSpPr>
        <p:spPr>
          <a:xfrm>
            <a:off x="5537981" y="5823578"/>
            <a:ext cx="1735016" cy="584775"/>
          </a:xfrm>
          <a:prstGeom prst="rect">
            <a:avLst/>
          </a:prstGeom>
          <a:solidFill>
            <a:schemeClr val="accent4">
              <a:lumMod val="20000"/>
              <a:lumOff val="80000"/>
            </a:schemeClr>
          </a:solidFill>
          <a:ln>
            <a:solidFill>
              <a:schemeClr val="accent5">
                <a:lumMod val="50000"/>
              </a:schemeClr>
            </a:solidFill>
          </a:ln>
        </p:spPr>
        <p:txBody>
          <a:bodyPr wrap="square">
            <a:spAutoFit/>
          </a:bodyPr>
          <a:lstStyle/>
          <a:p>
            <a:r>
              <a:rPr lang="en-US" sz="3200" b="1" dirty="0">
                <a:latin typeface="Times New Roman" panose="02020603050405020304" pitchFamily="18" charset="0"/>
                <a:cs typeface="Times New Roman" panose="02020603050405020304" pitchFamily="18" charset="0"/>
              </a:rPr>
              <a:t>e) save </a:t>
            </a:r>
          </a:p>
        </p:txBody>
      </p:sp>
      <p:sp>
        <p:nvSpPr>
          <p:cNvPr id="4" name="Rectangle 3">
            <a:extLst>
              <a:ext uri="{FF2B5EF4-FFF2-40B4-BE49-F238E27FC236}">
                <a16:creationId xmlns:a16="http://schemas.microsoft.com/office/drawing/2014/main" id="{E93CF7CE-DCB3-4821-99F1-458C0BCED9EB}"/>
              </a:ext>
            </a:extLst>
          </p:cNvPr>
          <p:cNvSpPr/>
          <p:nvPr/>
        </p:nvSpPr>
        <p:spPr>
          <a:xfrm>
            <a:off x="564278" y="5004098"/>
            <a:ext cx="2315057" cy="584775"/>
          </a:xfrm>
          <a:prstGeom prst="rect">
            <a:avLst/>
          </a:prstGeom>
          <a:solidFill>
            <a:schemeClr val="accent4">
              <a:lumMod val="20000"/>
              <a:lumOff val="80000"/>
            </a:schemeClr>
          </a:solidFill>
          <a:ln>
            <a:solidFill>
              <a:schemeClr val="accent5">
                <a:lumMod val="50000"/>
              </a:schemeClr>
            </a:solidFill>
          </a:ln>
        </p:spPr>
        <p:txBody>
          <a:bodyPr wrap="none">
            <a:spAutoFit/>
          </a:bodyPr>
          <a:lstStyle/>
          <a:p>
            <a:r>
              <a:rPr lang="en-US" sz="3200" dirty="0">
                <a:solidFill>
                  <a:prstClr val="black"/>
                </a:solidFill>
                <a:latin typeface="Times New Roman" panose="02020603050405020304" pitchFamily="18" charset="0"/>
                <a:cs typeface="Times New Roman" panose="02020603050405020304" pitchFamily="18" charset="0"/>
              </a:rPr>
              <a:t>a) </a:t>
            </a:r>
            <a:r>
              <a:rPr lang="en-US" sz="3200" b="1" dirty="0">
                <a:solidFill>
                  <a:prstClr val="black"/>
                </a:solidFill>
                <a:latin typeface="Times New Roman" panose="02020603050405020304" pitchFamily="18" charset="0"/>
                <a:cs typeface="Times New Roman" panose="02020603050405020304" pitchFamily="18" charset="0"/>
              </a:rPr>
              <a:t>industrial</a:t>
            </a:r>
            <a:endParaRPr lang="en-US" b="1" dirty="0"/>
          </a:p>
        </p:txBody>
      </p:sp>
      <p:sp>
        <p:nvSpPr>
          <p:cNvPr id="5" name="Rectangle 4">
            <a:extLst>
              <a:ext uri="{FF2B5EF4-FFF2-40B4-BE49-F238E27FC236}">
                <a16:creationId xmlns:a16="http://schemas.microsoft.com/office/drawing/2014/main" id="{AD4B46BF-9163-4F04-B57E-9EE3993642AE}"/>
              </a:ext>
            </a:extLst>
          </p:cNvPr>
          <p:cNvSpPr/>
          <p:nvPr/>
        </p:nvSpPr>
        <p:spPr>
          <a:xfrm>
            <a:off x="3045627" y="5041855"/>
            <a:ext cx="1324402" cy="584775"/>
          </a:xfrm>
          <a:prstGeom prst="rect">
            <a:avLst/>
          </a:prstGeom>
          <a:solidFill>
            <a:schemeClr val="accent4">
              <a:lumMod val="20000"/>
              <a:lumOff val="80000"/>
            </a:schemeClr>
          </a:solidFill>
          <a:ln>
            <a:solidFill>
              <a:schemeClr val="accent5">
                <a:lumMod val="50000"/>
              </a:schemeClr>
            </a:solidFill>
          </a:ln>
        </p:spPr>
        <p:txBody>
          <a:bodyPr wrap="none">
            <a:spAutoFit/>
          </a:bodyPr>
          <a:lstStyle/>
          <a:p>
            <a:r>
              <a:rPr lang="en-US" sz="3200" b="1" dirty="0">
                <a:solidFill>
                  <a:prstClr val="black"/>
                </a:solidFill>
                <a:latin typeface="Times New Roman" panose="02020603050405020304" pitchFamily="18" charset="0"/>
                <a:cs typeface="Times New Roman" panose="02020603050405020304" pitchFamily="18" charset="0"/>
              </a:rPr>
              <a:t>b) use </a:t>
            </a:r>
            <a:endParaRPr lang="en-US" b="1" dirty="0"/>
          </a:p>
        </p:txBody>
      </p:sp>
      <p:sp>
        <p:nvSpPr>
          <p:cNvPr id="6" name="Rectangle 5">
            <a:extLst>
              <a:ext uri="{FF2B5EF4-FFF2-40B4-BE49-F238E27FC236}">
                <a16:creationId xmlns:a16="http://schemas.microsoft.com/office/drawing/2014/main" id="{CDB1E55B-2A91-44A4-B889-1A1D22F4E486}"/>
              </a:ext>
            </a:extLst>
          </p:cNvPr>
          <p:cNvSpPr/>
          <p:nvPr/>
        </p:nvSpPr>
        <p:spPr>
          <a:xfrm>
            <a:off x="4536321" y="5041855"/>
            <a:ext cx="2298001" cy="584775"/>
          </a:xfrm>
          <a:prstGeom prst="rect">
            <a:avLst/>
          </a:prstGeom>
          <a:solidFill>
            <a:schemeClr val="accent4">
              <a:lumMod val="20000"/>
              <a:lumOff val="80000"/>
            </a:schemeClr>
          </a:solidFill>
          <a:ln>
            <a:solidFill>
              <a:schemeClr val="accent5">
                <a:lumMod val="50000"/>
              </a:schemeClr>
            </a:solidFill>
          </a:ln>
        </p:spPr>
        <p:txBody>
          <a:bodyPr wrap="none">
            <a:spAutoFit/>
          </a:bodyPr>
          <a:lstStyle/>
          <a:p>
            <a:pPr lvl="0"/>
            <a:r>
              <a:rPr lang="en-US" sz="3200" b="1" dirty="0">
                <a:solidFill>
                  <a:prstClr val="black"/>
                </a:solidFill>
                <a:latin typeface="Times New Roman" panose="02020603050405020304" pitchFamily="18" charset="0"/>
                <a:cs typeface="Times New Roman" panose="02020603050405020304" pitchFamily="18" charset="0"/>
              </a:rPr>
              <a:t>c) produces </a:t>
            </a:r>
          </a:p>
        </p:txBody>
      </p:sp>
      <p:sp>
        <p:nvSpPr>
          <p:cNvPr id="7" name="Rectangle 6">
            <a:extLst>
              <a:ext uri="{FF2B5EF4-FFF2-40B4-BE49-F238E27FC236}">
                <a16:creationId xmlns:a16="http://schemas.microsoft.com/office/drawing/2014/main" id="{9E484558-D3F5-4AAC-86C4-EEE3DE2875FC}"/>
              </a:ext>
            </a:extLst>
          </p:cNvPr>
          <p:cNvSpPr/>
          <p:nvPr/>
        </p:nvSpPr>
        <p:spPr>
          <a:xfrm>
            <a:off x="6996585" y="5004097"/>
            <a:ext cx="4299575" cy="584775"/>
          </a:xfrm>
          <a:prstGeom prst="rect">
            <a:avLst/>
          </a:prstGeom>
          <a:solidFill>
            <a:schemeClr val="accent4">
              <a:lumMod val="20000"/>
              <a:lumOff val="80000"/>
            </a:schemeClr>
          </a:solidFill>
          <a:ln>
            <a:solidFill>
              <a:schemeClr val="accent5">
                <a:lumMod val="50000"/>
              </a:schemeClr>
            </a:solidFill>
          </a:ln>
        </p:spPr>
        <p:txBody>
          <a:bodyPr wrap="none">
            <a:spAutoFit/>
          </a:bodyPr>
          <a:lstStyle/>
          <a:p>
            <a:r>
              <a:rPr lang="en-US" sz="3200" b="1" dirty="0">
                <a:solidFill>
                  <a:prstClr val="black"/>
                </a:solidFill>
                <a:latin typeface="Times New Roman" panose="02020603050405020304" pitchFamily="18" charset="0"/>
                <a:cs typeface="Times New Roman" panose="02020603050405020304" pitchFamily="18" charset="0"/>
              </a:rPr>
              <a:t>d) unwise/ unconscious </a:t>
            </a:r>
            <a:endParaRPr lang="en-US" b="1" dirty="0"/>
          </a:p>
        </p:txBody>
      </p:sp>
    </p:spTree>
    <p:extLst>
      <p:ext uri="{BB962C8B-B14F-4D97-AF65-F5344CB8AC3E}">
        <p14:creationId xmlns:p14="http://schemas.microsoft.com/office/powerpoint/2010/main" val="78985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8433F7-D0F6-48ED-BC73-898D0A089C9D}"/>
              </a:ext>
            </a:extLst>
          </p:cNvPr>
          <p:cNvSpPr/>
          <p:nvPr/>
        </p:nvSpPr>
        <p:spPr>
          <a:xfrm>
            <a:off x="662008" y="1560003"/>
            <a:ext cx="11113477" cy="5509200"/>
          </a:xfrm>
          <a:prstGeom prst="rect">
            <a:avLst/>
          </a:prstGeom>
          <a:solidFill>
            <a:schemeClr val="accent4">
              <a:lumMod val="20000"/>
              <a:lumOff val="80000"/>
            </a:schemeClr>
          </a:solidFill>
          <a:ln w="28575">
            <a:solidFill>
              <a:schemeClr val="tx1"/>
            </a:solidFill>
          </a:ln>
        </p:spPr>
        <p:txBody>
          <a:bodyPr wrap="square">
            <a:spAutoFit/>
          </a:bodyPr>
          <a:lstStyle/>
          <a:p>
            <a:pPr algn="just"/>
            <a:r>
              <a:rPr lang="en-GB" sz="3200" dirty="0">
                <a:latin typeface="Times New Roman" panose="02020603050405020304" pitchFamily="18" charset="0"/>
                <a:cs typeface="Times New Roman" panose="02020603050405020304" pitchFamily="18" charset="0"/>
              </a:rPr>
              <a:t> Statement-1. Fossil fuels are burned at an alarming rate due to</a:t>
            </a:r>
          </a:p>
          <a:p>
            <a:pPr algn="just"/>
            <a:r>
              <a:rPr lang="en-GB" sz="3200" dirty="0">
                <a:latin typeface="Times New Roman" panose="02020603050405020304" pitchFamily="18" charset="0"/>
                <a:cs typeface="Times New Roman" panose="02020603050405020304" pitchFamily="18" charset="0"/>
              </a:rPr>
              <a:t>   industrialization. </a:t>
            </a:r>
          </a:p>
          <a:p>
            <a:pPr algn="just"/>
            <a:r>
              <a:rPr lang="en-GB" sz="3200" dirty="0">
                <a:latin typeface="Times New Roman" panose="02020603050405020304" pitchFamily="18" charset="0"/>
                <a:cs typeface="Times New Roman" panose="02020603050405020304" pitchFamily="18" charset="0"/>
              </a:rPr>
              <a:t> Statement 2. Coal is the only fuel used for generating energy.</a:t>
            </a:r>
          </a:p>
          <a:p>
            <a:pPr algn="just"/>
            <a:r>
              <a:rPr lang="en-GB" sz="3200" dirty="0">
                <a:latin typeface="Times New Roman" panose="02020603050405020304" pitchFamily="18" charset="0"/>
                <a:cs typeface="Times New Roman" panose="02020603050405020304" pitchFamily="18" charset="0"/>
              </a:rPr>
              <a:t> </a:t>
            </a:r>
          </a:p>
          <a:p>
            <a:pPr algn="just"/>
            <a:r>
              <a:rPr lang="en-GB" sz="3200" dirty="0">
                <a:latin typeface="Times New Roman" panose="02020603050405020304" pitchFamily="18" charset="0"/>
                <a:cs typeface="Times New Roman" panose="02020603050405020304" pitchFamily="18" charset="0"/>
              </a:rPr>
              <a:t> Statement 3. At present, nearly 85 million barrels of crude oil are used</a:t>
            </a:r>
          </a:p>
          <a:p>
            <a:pPr algn="just"/>
            <a:r>
              <a:rPr lang="en-GB" sz="3200" dirty="0">
                <a:latin typeface="Times New Roman" panose="02020603050405020304" pitchFamily="18" charset="0"/>
                <a:cs typeface="Times New Roman" panose="02020603050405020304" pitchFamily="18" charset="0"/>
              </a:rPr>
              <a:t>   weekly. </a:t>
            </a:r>
          </a:p>
          <a:p>
            <a:pPr algn="just"/>
            <a:r>
              <a:rPr lang="en-GB" sz="3200" dirty="0">
                <a:latin typeface="Times New Roman" panose="02020603050405020304" pitchFamily="18" charset="0"/>
                <a:cs typeface="Times New Roman" panose="02020603050405020304" pitchFamily="18" charset="0"/>
              </a:rPr>
              <a:t> Statement 4. Deforestation is caused by nature.</a:t>
            </a:r>
          </a:p>
          <a:p>
            <a:pPr algn="just"/>
            <a:endParaRPr lang="en-GB" sz="3200" dirty="0">
              <a:latin typeface="Times New Roman" panose="02020603050405020304" pitchFamily="18" charset="0"/>
              <a:cs typeface="Times New Roman" panose="02020603050405020304" pitchFamily="18" charset="0"/>
            </a:endParaRPr>
          </a:p>
          <a:p>
            <a:pPr algn="just"/>
            <a:r>
              <a:rPr lang="en-GB" sz="3200" dirty="0">
                <a:latin typeface="Times New Roman" panose="02020603050405020304" pitchFamily="18" charset="0"/>
                <a:cs typeface="Times New Roman" panose="02020603050405020304" pitchFamily="18" charset="0"/>
              </a:rPr>
              <a:t> Statement 5. Forests help consume carbon dioxide gases from the air. </a:t>
            </a:r>
            <a:endParaRPr lang="en-US" sz="32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5C8B806-77D7-4CBB-8901-A15F6EF855AF}"/>
              </a:ext>
            </a:extLst>
          </p:cNvPr>
          <p:cNvSpPr/>
          <p:nvPr/>
        </p:nvSpPr>
        <p:spPr>
          <a:xfrm>
            <a:off x="468925" y="278559"/>
            <a:ext cx="11460478" cy="1077218"/>
          </a:xfrm>
          <a:prstGeom prst="rect">
            <a:avLst/>
          </a:prstGeom>
          <a:solidFill>
            <a:schemeClr val="accent4">
              <a:lumMod val="40000"/>
              <a:lumOff val="6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GB" sz="3200" dirty="0">
                <a:solidFill>
                  <a:prstClr val="black"/>
                </a:solidFill>
                <a:latin typeface="Times New Roman" panose="02020603050405020304" pitchFamily="18" charset="0"/>
                <a:cs typeface="Times New Roman" panose="02020603050405020304" pitchFamily="18" charset="0"/>
              </a:rPr>
              <a:t>Read the statements below and say if they are true/false. If false, give the correct information. (Evaluation)</a:t>
            </a:r>
            <a:endParaRPr lang="en-US" dirty="0"/>
          </a:p>
        </p:txBody>
      </p:sp>
      <p:sp>
        <p:nvSpPr>
          <p:cNvPr id="4" name="Rectangle 3">
            <a:extLst>
              <a:ext uri="{FF2B5EF4-FFF2-40B4-BE49-F238E27FC236}">
                <a16:creationId xmlns:a16="http://schemas.microsoft.com/office/drawing/2014/main" id="{5EDE8676-657E-43D4-8BA5-E58AADEA2BB1}"/>
              </a:ext>
            </a:extLst>
          </p:cNvPr>
          <p:cNvSpPr/>
          <p:nvPr/>
        </p:nvSpPr>
        <p:spPr>
          <a:xfrm>
            <a:off x="995304" y="1726390"/>
            <a:ext cx="944489" cy="584775"/>
          </a:xfrm>
          <a:prstGeom prst="rect">
            <a:avLst/>
          </a:prstGeom>
          <a:solidFill>
            <a:schemeClr val="accent4">
              <a:lumMod val="75000"/>
            </a:schemeClr>
          </a:solidFill>
        </p:spPr>
        <p:txBody>
          <a:bodyPr wrap="none">
            <a:spAutoFit/>
          </a:bodyPr>
          <a:lstStyle/>
          <a:p>
            <a:r>
              <a:rPr lang="en-GB" sz="3200" dirty="0">
                <a:solidFill>
                  <a:prstClr val="black"/>
                </a:solidFill>
                <a:latin typeface="Times New Roman" panose="02020603050405020304" pitchFamily="18" charset="0"/>
                <a:cs typeface="Times New Roman" panose="02020603050405020304" pitchFamily="18" charset="0"/>
              </a:rPr>
              <a:t>True</a:t>
            </a:r>
            <a:endParaRPr lang="en-US" dirty="0"/>
          </a:p>
        </p:txBody>
      </p:sp>
      <p:sp>
        <p:nvSpPr>
          <p:cNvPr id="5" name="Rectangle 4">
            <a:extLst>
              <a:ext uri="{FF2B5EF4-FFF2-40B4-BE49-F238E27FC236}">
                <a16:creationId xmlns:a16="http://schemas.microsoft.com/office/drawing/2014/main" id="{C31389A5-207A-4EBE-BA0A-F0C996DEA709}"/>
              </a:ext>
            </a:extLst>
          </p:cNvPr>
          <p:cNvSpPr/>
          <p:nvPr/>
        </p:nvSpPr>
        <p:spPr>
          <a:xfrm>
            <a:off x="934189" y="2515391"/>
            <a:ext cx="10569113" cy="1077218"/>
          </a:xfrm>
          <a:prstGeom prst="rect">
            <a:avLst/>
          </a:prstGeom>
          <a:solidFill>
            <a:schemeClr val="accent4">
              <a:lumMod val="75000"/>
            </a:schemeClr>
          </a:solidFill>
        </p:spPr>
        <p:txBody>
          <a:bodyPr wrap="square">
            <a:spAutoFit/>
          </a:bodyPr>
          <a:lstStyle/>
          <a:p>
            <a:r>
              <a:rPr lang="en-GB" sz="3200" dirty="0">
                <a:solidFill>
                  <a:prstClr val="black"/>
                </a:solidFill>
                <a:latin typeface="Times New Roman" panose="02020603050405020304" pitchFamily="18" charset="0"/>
                <a:cs typeface="Times New Roman" panose="02020603050405020304" pitchFamily="18" charset="0"/>
              </a:rPr>
              <a:t> False, Cor. Ans-Besides Coal, mineral oil and natural gas are used for generating energy.</a:t>
            </a:r>
            <a:endParaRPr lang="en-US" dirty="0"/>
          </a:p>
        </p:txBody>
      </p:sp>
      <p:sp>
        <p:nvSpPr>
          <p:cNvPr id="6" name="Rectangle 5">
            <a:extLst>
              <a:ext uri="{FF2B5EF4-FFF2-40B4-BE49-F238E27FC236}">
                <a16:creationId xmlns:a16="http://schemas.microsoft.com/office/drawing/2014/main" id="{069F6209-F3EC-4158-9CF3-3C0DC149196D}"/>
              </a:ext>
            </a:extLst>
          </p:cNvPr>
          <p:cNvSpPr/>
          <p:nvPr/>
        </p:nvSpPr>
        <p:spPr>
          <a:xfrm>
            <a:off x="942537" y="3775994"/>
            <a:ext cx="10719579" cy="1077218"/>
          </a:xfrm>
          <a:prstGeom prst="rect">
            <a:avLst/>
          </a:prstGeom>
          <a:solidFill>
            <a:schemeClr val="accent4">
              <a:lumMod val="75000"/>
            </a:schemeClr>
          </a:solidFill>
        </p:spPr>
        <p:txBody>
          <a:bodyPr wrap="square">
            <a:spAutoFit/>
          </a:bodyPr>
          <a:lstStyle/>
          <a:p>
            <a:r>
              <a:rPr lang="en-GB" sz="3200" dirty="0">
                <a:solidFill>
                  <a:prstClr val="black"/>
                </a:solidFill>
                <a:latin typeface="Times New Roman" panose="02020603050405020304" pitchFamily="18" charset="0"/>
                <a:cs typeface="Times New Roman" panose="02020603050405020304" pitchFamily="18" charset="0"/>
              </a:rPr>
              <a:t> False, Cor. Ans- At present, nearly 85 million barrels of crude oi are used daily. </a:t>
            </a:r>
          </a:p>
        </p:txBody>
      </p:sp>
      <p:sp>
        <p:nvSpPr>
          <p:cNvPr id="7" name="Rectangle 6">
            <a:extLst>
              <a:ext uri="{FF2B5EF4-FFF2-40B4-BE49-F238E27FC236}">
                <a16:creationId xmlns:a16="http://schemas.microsoft.com/office/drawing/2014/main" id="{54093CA3-513F-43EC-9DE0-69333E2E5AA2}"/>
              </a:ext>
            </a:extLst>
          </p:cNvPr>
          <p:cNvSpPr/>
          <p:nvPr/>
        </p:nvSpPr>
        <p:spPr>
          <a:xfrm>
            <a:off x="787794" y="5131551"/>
            <a:ext cx="9195581" cy="584775"/>
          </a:xfrm>
          <a:prstGeom prst="rect">
            <a:avLst/>
          </a:prstGeom>
          <a:solidFill>
            <a:schemeClr val="accent4">
              <a:lumMod val="75000"/>
            </a:schemeClr>
          </a:solidFill>
        </p:spPr>
        <p:txBody>
          <a:bodyPr wrap="square">
            <a:spAutoFit/>
          </a:bodyPr>
          <a:lstStyle/>
          <a:p>
            <a:r>
              <a:rPr lang="en-GB" sz="3200" dirty="0">
                <a:solidFill>
                  <a:prstClr val="black"/>
                </a:solidFill>
                <a:latin typeface="Times New Roman" panose="02020603050405020304" pitchFamily="18" charset="0"/>
                <a:cs typeface="Times New Roman" panose="02020603050405020304" pitchFamily="18" charset="0"/>
              </a:rPr>
              <a:t> False, Cor. Ans-Deforestation is caused by people.</a:t>
            </a:r>
          </a:p>
        </p:txBody>
      </p:sp>
      <p:sp>
        <p:nvSpPr>
          <p:cNvPr id="8" name="Rectangle 7">
            <a:extLst>
              <a:ext uri="{FF2B5EF4-FFF2-40B4-BE49-F238E27FC236}">
                <a16:creationId xmlns:a16="http://schemas.microsoft.com/office/drawing/2014/main" id="{C89B06F8-4BA0-40ED-91FE-40A4DD168C3E}"/>
              </a:ext>
            </a:extLst>
          </p:cNvPr>
          <p:cNvSpPr/>
          <p:nvPr/>
        </p:nvSpPr>
        <p:spPr>
          <a:xfrm>
            <a:off x="995303" y="5994666"/>
            <a:ext cx="944489" cy="584775"/>
          </a:xfrm>
          <a:prstGeom prst="rect">
            <a:avLst/>
          </a:prstGeom>
          <a:solidFill>
            <a:schemeClr val="accent4">
              <a:lumMod val="75000"/>
            </a:schemeClr>
          </a:solidFill>
        </p:spPr>
        <p:txBody>
          <a:bodyPr wrap="none">
            <a:spAutoFit/>
          </a:bodyPr>
          <a:lstStyle/>
          <a:p>
            <a:r>
              <a:rPr lang="en-GB" sz="3200" dirty="0">
                <a:solidFill>
                  <a:prstClr val="black"/>
                </a:solidFill>
                <a:latin typeface="Times New Roman" panose="02020603050405020304" pitchFamily="18" charset="0"/>
                <a:cs typeface="Times New Roman" panose="02020603050405020304" pitchFamily="18" charset="0"/>
              </a:rPr>
              <a:t>True</a:t>
            </a:r>
            <a:endParaRPr lang="en-US" dirty="0"/>
          </a:p>
        </p:txBody>
      </p:sp>
    </p:spTree>
    <p:extLst>
      <p:ext uri="{BB962C8B-B14F-4D97-AF65-F5344CB8AC3E}">
        <p14:creationId xmlns:p14="http://schemas.microsoft.com/office/powerpoint/2010/main" val="1242886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D1E94-1D92-4267-B961-97F198240EEB}"/>
              </a:ext>
            </a:extLst>
          </p:cNvPr>
          <p:cNvPicPr>
            <a:picLocks noChangeAspect="1"/>
          </p:cNvPicPr>
          <p:nvPr/>
        </p:nvPicPr>
        <p:blipFill rotWithShape="1">
          <a:blip r:embed="rId2">
            <a:extLst>
              <a:ext uri="{28A0092B-C50C-407E-A947-70E740481C1C}">
                <a14:useLocalDpi xmlns:a14="http://schemas.microsoft.com/office/drawing/2010/main" val="0"/>
              </a:ext>
            </a:extLst>
          </a:blip>
          <a:srcRect l="1262"/>
          <a:stretch/>
        </p:blipFill>
        <p:spPr>
          <a:xfrm>
            <a:off x="2799471" y="960120"/>
            <a:ext cx="7047914" cy="4600134"/>
          </a:xfrm>
          <a:prstGeom prst="rect">
            <a:avLst/>
          </a:prstGeom>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ectangle 4">
            <a:extLst>
              <a:ext uri="{FF2B5EF4-FFF2-40B4-BE49-F238E27FC236}">
                <a16:creationId xmlns:a16="http://schemas.microsoft.com/office/drawing/2014/main" id="{0EEFF119-0D38-492A-81C2-37A9F964194D}"/>
              </a:ext>
            </a:extLst>
          </p:cNvPr>
          <p:cNvSpPr/>
          <p:nvPr/>
        </p:nvSpPr>
        <p:spPr>
          <a:xfrm>
            <a:off x="4783015" y="190679"/>
            <a:ext cx="3334567" cy="769441"/>
          </a:xfrm>
          <a:prstGeom prst="rect">
            <a:avLst/>
          </a:prstGeom>
          <a:solidFill>
            <a:schemeClr val="accent4">
              <a:lumMod val="60000"/>
              <a:lumOff val="40000"/>
            </a:schemeClr>
          </a:solidFill>
          <a:ln w="57150">
            <a:solidFill>
              <a:srgbClr val="002060"/>
            </a:solidFill>
          </a:ln>
        </p:spPr>
        <p:txBody>
          <a:bodyPr wrap="none">
            <a:spAutoFit/>
          </a:bodyPr>
          <a:lstStyle/>
          <a:p>
            <a:r>
              <a:rPr lang="en-GB" sz="4400" dirty="0">
                <a:latin typeface="Algerian" panose="04020705040A02060702" pitchFamily="82" charset="0"/>
              </a:rPr>
              <a:t>Home Work</a:t>
            </a:r>
            <a:endParaRPr lang="en-US" sz="4400" dirty="0">
              <a:latin typeface="Algerian" panose="04020705040A02060702" pitchFamily="82" charset="0"/>
            </a:endParaRPr>
          </a:p>
        </p:txBody>
      </p:sp>
      <p:sp>
        <p:nvSpPr>
          <p:cNvPr id="2" name="Rectangle 1">
            <a:extLst>
              <a:ext uri="{FF2B5EF4-FFF2-40B4-BE49-F238E27FC236}">
                <a16:creationId xmlns:a16="http://schemas.microsoft.com/office/drawing/2014/main" id="{347B4F29-5A0B-4D21-93E6-4D569F01AAB1}"/>
              </a:ext>
            </a:extLst>
          </p:cNvPr>
          <p:cNvSpPr/>
          <p:nvPr/>
        </p:nvSpPr>
        <p:spPr>
          <a:xfrm>
            <a:off x="562708" y="5529220"/>
            <a:ext cx="11282550" cy="1200329"/>
          </a:xfrm>
          <a:prstGeom prst="rect">
            <a:avLst/>
          </a:prstGeom>
          <a:solidFill>
            <a:srgbClr val="00B050"/>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GB" sz="3600" b="1" dirty="0">
                <a:solidFill>
                  <a:schemeClr val="bg1"/>
                </a:solidFill>
                <a:latin typeface="Times New Roman" panose="02020603050405020304" pitchFamily="18" charset="0"/>
                <a:cs typeface="Times New Roman" panose="02020603050405020304" pitchFamily="18" charset="0"/>
              </a:rPr>
              <a:t>Write a letter to the Editor of a newspaper expressing your concern about growing deforestation in your area. </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545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rrr.jpg">
            <a:extLst>
              <a:ext uri="{FF2B5EF4-FFF2-40B4-BE49-F238E27FC236}">
                <a16:creationId xmlns:a16="http://schemas.microsoft.com/office/drawing/2014/main" id="{085DC42B-6DF8-478A-A695-933E400D51B0}"/>
              </a:ext>
            </a:extLst>
          </p:cNvPr>
          <p:cNvPicPr>
            <a:picLocks noChangeAspect="1"/>
          </p:cNvPicPr>
          <p:nvPr/>
        </p:nvPicPr>
        <p:blipFill>
          <a:blip r:embed="rId2" cstate="print"/>
          <a:stretch>
            <a:fillRect/>
          </a:stretch>
        </p:blipFill>
        <p:spPr>
          <a:xfrm>
            <a:off x="1769464" y="235462"/>
            <a:ext cx="8653072" cy="445582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511F6F22-E6AA-41CE-9EB5-7046CD77E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687" y="4827819"/>
            <a:ext cx="4559342" cy="1059510"/>
          </a:xfrm>
          <a:prstGeom prst="rect">
            <a:avLst/>
          </a:prstGeom>
          <a:ln w="28575">
            <a:solidFill>
              <a:srgbClr val="002060"/>
            </a:solidFill>
          </a:ln>
        </p:spPr>
      </p:pic>
      <p:sp>
        <p:nvSpPr>
          <p:cNvPr id="3" name="TextBox 2">
            <a:extLst>
              <a:ext uri="{FF2B5EF4-FFF2-40B4-BE49-F238E27FC236}">
                <a16:creationId xmlns:a16="http://schemas.microsoft.com/office/drawing/2014/main" id="{A584960B-4571-4C6D-BBC2-96593A742401}"/>
              </a:ext>
            </a:extLst>
          </p:cNvPr>
          <p:cNvSpPr txBox="1"/>
          <p:nvPr/>
        </p:nvSpPr>
        <p:spPr>
          <a:xfrm>
            <a:off x="2467347" y="6023860"/>
            <a:ext cx="7257305" cy="769441"/>
          </a:xfrm>
          <a:prstGeom prst="rect">
            <a:avLst/>
          </a:prstGeom>
          <a:solidFill>
            <a:schemeClr val="accent6">
              <a:lumMod val="60000"/>
              <a:lumOff val="40000"/>
            </a:schemeClr>
          </a:solidFill>
          <a:ln w="38100">
            <a:solidFill>
              <a:srgbClr val="002060"/>
            </a:solidFill>
          </a:ln>
        </p:spPr>
        <p:txBody>
          <a:bodyPr wrap="square" rtlCol="0">
            <a:spAutoFit/>
          </a:bodyPr>
          <a:lstStyle/>
          <a:p>
            <a:r>
              <a:rPr lang="en-GB" sz="4400" b="1" dirty="0">
                <a:solidFill>
                  <a:srgbClr val="002060"/>
                </a:solidFill>
                <a:latin typeface="Times New Roman" panose="02020603050405020304" pitchFamily="18" charset="0"/>
                <a:cs typeface="Times New Roman" panose="02020603050405020304" pitchFamily="18" charset="0"/>
              </a:rPr>
              <a:t>STAY HOME, STAY SAFE.</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8270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19" r="1797"/>
          <a:stretch/>
        </p:blipFill>
        <p:spPr>
          <a:xfrm>
            <a:off x="6431312" y="844594"/>
            <a:ext cx="5442672" cy="4081334"/>
          </a:xfrm>
          <a:prstGeom prst="rect">
            <a:avLst/>
          </a:prstGeom>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569" y="844594"/>
            <a:ext cx="4969248" cy="4081334"/>
          </a:xfrm>
          <a:prstGeom prst="rect">
            <a:avLst/>
          </a:prstGeom>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1205344" y="5537214"/>
            <a:ext cx="10196945" cy="1077218"/>
          </a:xfrm>
          <a:prstGeom prst="rect">
            <a:avLst/>
          </a:prstGeom>
          <a:solidFill>
            <a:srgbClr val="00206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200" b="1" dirty="0">
                <a:solidFill>
                  <a:schemeClr val="bg1"/>
                </a:solidFill>
                <a:latin typeface="Times New Roman" panose="02020603050405020304" pitchFamily="18" charset="0"/>
                <a:cs typeface="Times New Roman" panose="02020603050405020304" pitchFamily="18" charset="0"/>
              </a:rPr>
              <a:t>Increasing vehicles, usages of fossil fuels creating huge amount of smoke.</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880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40" t="3076" r="2294"/>
          <a:stretch/>
        </p:blipFill>
        <p:spPr>
          <a:xfrm>
            <a:off x="1257487" y="554182"/>
            <a:ext cx="5266910" cy="4322618"/>
          </a:xfrm>
          <a:prstGeom prst="rect">
            <a:avLst/>
          </a:prstGeom>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685"/>
          <a:stretch/>
        </p:blipFill>
        <p:spPr>
          <a:xfrm>
            <a:off x="6714014" y="554182"/>
            <a:ext cx="5266910" cy="4322618"/>
          </a:xfrm>
          <a:prstGeom prst="rect">
            <a:avLst/>
          </a:prstGeom>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2264030" y="5689751"/>
            <a:ext cx="8250383" cy="584775"/>
          </a:xfrm>
          <a:prstGeom prst="rect">
            <a:avLst/>
          </a:prstGeom>
          <a:solidFill>
            <a:srgbClr val="7030A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200" b="1" dirty="0">
                <a:solidFill>
                  <a:schemeClr val="bg1"/>
                </a:solidFill>
                <a:latin typeface="Times New Roman" panose="02020603050405020304" pitchFamily="18" charset="0"/>
                <a:cs typeface="Times New Roman" panose="02020603050405020304" pitchFamily="18" charset="0"/>
              </a:rPr>
              <a:t>Unplanned urbanization and industrialization</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436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868" y="1114876"/>
            <a:ext cx="4627417" cy="4093676"/>
          </a:xfrm>
          <a:prstGeom prst="rect">
            <a:avLst/>
          </a:prstGeom>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66" t="2869" r="2649" b="3407"/>
          <a:stretch/>
        </p:blipFill>
        <p:spPr>
          <a:xfrm>
            <a:off x="6968357" y="1114876"/>
            <a:ext cx="4627417" cy="4087160"/>
          </a:xfrm>
          <a:prstGeom prst="rect">
            <a:avLst/>
          </a:prstGeom>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2933647" y="152400"/>
            <a:ext cx="7800002" cy="584775"/>
          </a:xfrm>
          <a:prstGeom prst="rect">
            <a:avLst/>
          </a:prstGeom>
          <a:solidFill>
            <a:schemeClr val="accent4">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200" b="1" dirty="0">
                <a:latin typeface="Times New Roman" panose="02020603050405020304" pitchFamily="18" charset="0"/>
                <a:cs typeface="Times New Roman" panose="02020603050405020304" pitchFamily="18" charset="0"/>
              </a:rPr>
              <a:t>Look at the Pictures and Talk about them.</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601031" y="5579737"/>
            <a:ext cx="7344827" cy="584775"/>
          </a:xfrm>
          <a:prstGeom prst="rect">
            <a:avLst/>
          </a:prstGeom>
          <a:solidFill>
            <a:schemeClr val="accent4">
              <a:lumMod val="60000"/>
              <a:lumOff val="40000"/>
            </a:schemeClr>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200" b="1" dirty="0">
                <a:latin typeface="Times New Roman" panose="02020603050405020304" pitchFamily="18" charset="0"/>
                <a:cs typeface="Times New Roman" panose="02020603050405020304" pitchFamily="18" charset="0"/>
              </a:rPr>
              <a:t>The earth is getting warmer day by day.</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194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par>
                                <p:cTn id="13" presetID="6" presetClass="entr" presetSubtype="3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57" y="2186932"/>
            <a:ext cx="9941169" cy="2554545"/>
          </a:xfrm>
          <a:prstGeom prst="rect">
            <a:avLst/>
          </a:prstGeom>
          <a:solidFill>
            <a:schemeClr val="accent4">
              <a:lumMod val="40000"/>
              <a:lumOff val="6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3200" dirty="0">
                <a:latin typeface="Times New Roman" panose="02020603050405020304" pitchFamily="18" charset="0"/>
                <a:cs typeface="Times New Roman" panose="02020603050405020304" pitchFamily="18" charset="0"/>
              </a:rPr>
              <a:t> 1 Can man influence the climate? If the answer is yes,  </a:t>
            </a:r>
          </a:p>
          <a:p>
            <a:r>
              <a:rPr lang="en-GB" sz="3200" dirty="0">
                <a:latin typeface="Times New Roman" panose="02020603050405020304" pitchFamily="18" charset="0"/>
                <a:cs typeface="Times New Roman" panose="02020603050405020304" pitchFamily="18" charset="0"/>
              </a:rPr>
              <a:t>     explain how? </a:t>
            </a:r>
          </a:p>
          <a:p>
            <a:r>
              <a:rPr lang="en-GB" sz="3200" dirty="0">
                <a:latin typeface="Times New Roman" panose="02020603050405020304" pitchFamily="18" charset="0"/>
                <a:cs typeface="Times New Roman" panose="02020603050405020304" pitchFamily="18" charset="0"/>
              </a:rPr>
              <a:t> 2 Which human activities are responsible for increasing</a:t>
            </a:r>
          </a:p>
          <a:p>
            <a:r>
              <a:rPr lang="en-GB" sz="3200" dirty="0">
                <a:latin typeface="Times New Roman" panose="02020603050405020304" pitchFamily="18" charset="0"/>
                <a:cs typeface="Times New Roman" panose="02020603050405020304" pitchFamily="18" charset="0"/>
              </a:rPr>
              <a:t>      carbon dioxide in the atmosphere? </a:t>
            </a:r>
          </a:p>
          <a:p>
            <a:r>
              <a:rPr lang="en-GB" sz="3200" dirty="0">
                <a:latin typeface="Times New Roman" panose="02020603050405020304" pitchFamily="18" charset="0"/>
                <a:cs typeface="Times New Roman" panose="02020603050405020304" pitchFamily="18" charset="0"/>
              </a:rPr>
              <a:t>3 How can trees help save our environment? </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4042296" y="489543"/>
            <a:ext cx="5147563" cy="584775"/>
          </a:xfrm>
          <a:prstGeom prst="rect">
            <a:avLst/>
          </a:prstGeom>
          <a:solidFill>
            <a:schemeClr val="accent4">
              <a:lumMod val="60000"/>
              <a:lumOff val="40000"/>
            </a:schemeClr>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GB" sz="3200" dirty="0">
                <a:solidFill>
                  <a:prstClr val="black"/>
                </a:solidFill>
                <a:latin typeface="Times New Roman" panose="02020603050405020304" pitchFamily="18" charset="0"/>
                <a:cs typeface="Times New Roman" panose="02020603050405020304" pitchFamily="18" charset="0"/>
              </a:rPr>
              <a:t>Discuss the questions in pairs.</a:t>
            </a:r>
            <a:endParaRPr lang="en-US" dirty="0"/>
          </a:p>
        </p:txBody>
      </p:sp>
    </p:spTree>
    <p:extLst>
      <p:ext uri="{BB962C8B-B14F-4D97-AF65-F5344CB8AC3E}">
        <p14:creationId xmlns:p14="http://schemas.microsoft.com/office/powerpoint/2010/main" val="2480175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66" t="2869" r="2649" b="3407"/>
          <a:stretch/>
        </p:blipFill>
        <p:spPr>
          <a:xfrm>
            <a:off x="3726873" y="1463039"/>
            <a:ext cx="8070166" cy="4470755"/>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ectangle 2"/>
          <p:cNvSpPr/>
          <p:nvPr/>
        </p:nvSpPr>
        <p:spPr>
          <a:xfrm>
            <a:off x="394961" y="2821253"/>
            <a:ext cx="3062949" cy="1754326"/>
          </a:xfrm>
          <a:prstGeom prst="rect">
            <a:avLst/>
          </a:prstGeom>
          <a:solidFill>
            <a:schemeClr val="accent4">
              <a:lumMod val="60000"/>
              <a:lumOff val="40000"/>
            </a:schemeClr>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3600" b="1" dirty="0">
                <a:latin typeface="Times New Roman" panose="02020603050405020304" pitchFamily="18" charset="0"/>
                <a:cs typeface="Times New Roman" panose="02020603050405020304" pitchFamily="18" charset="0"/>
              </a:rPr>
              <a:t>  Unit     : Five</a:t>
            </a:r>
          </a:p>
          <a:p>
            <a:r>
              <a:rPr lang="en-US" sz="3600" b="1" dirty="0">
                <a:latin typeface="Times New Roman" panose="02020603050405020304" pitchFamily="18" charset="0"/>
                <a:cs typeface="Times New Roman" panose="02020603050405020304" pitchFamily="18" charset="0"/>
              </a:rPr>
              <a:t> Lesson  : 3</a:t>
            </a:r>
          </a:p>
          <a:p>
            <a:r>
              <a:rPr lang="en-US" sz="3600" b="1" dirty="0">
                <a:latin typeface="Times New Roman" panose="02020603050405020304" pitchFamily="18" charset="0"/>
                <a:cs typeface="Times New Roman" panose="02020603050405020304" pitchFamily="18" charset="0"/>
              </a:rPr>
              <a:t>Page No : 65</a:t>
            </a:r>
          </a:p>
        </p:txBody>
      </p:sp>
      <p:sp>
        <p:nvSpPr>
          <p:cNvPr id="4" name="Rectangle 3"/>
          <p:cNvSpPr/>
          <p:nvPr/>
        </p:nvSpPr>
        <p:spPr>
          <a:xfrm>
            <a:off x="3210178" y="389632"/>
            <a:ext cx="7326524" cy="769441"/>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ctr"/>
            <a:r>
              <a:rPr lang="en-US" sz="4400" b="1" dirty="0">
                <a:solidFill>
                  <a:srgbClr val="002060"/>
                </a:solidFill>
                <a:latin typeface="Times New Roman" panose="02020603050405020304" pitchFamily="18" charset="0"/>
                <a:cs typeface="Times New Roman" panose="02020603050405020304" pitchFamily="18" charset="0"/>
              </a:rPr>
              <a:t>Our today’s lesson is….</a:t>
            </a:r>
          </a:p>
        </p:txBody>
      </p:sp>
    </p:spTree>
    <p:extLst>
      <p:ext uri="{BB962C8B-B14F-4D97-AF65-F5344CB8AC3E}">
        <p14:creationId xmlns:p14="http://schemas.microsoft.com/office/powerpoint/2010/main" val="2800011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out)">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3550" y="1714762"/>
            <a:ext cx="10818055" cy="3970318"/>
          </a:xfrm>
          <a:prstGeom prst="rect">
            <a:avLst/>
          </a:prstGeom>
          <a:solidFill>
            <a:schemeClr val="accent4">
              <a:lumMod val="20000"/>
              <a:lumOff val="80000"/>
            </a:schemeClr>
          </a:solidFill>
          <a:ln w="57150">
            <a:solidFill>
              <a:srgbClr val="002060"/>
            </a:solidFill>
          </a:ln>
        </p:spPr>
        <p:txBody>
          <a:bodyPr wrap="square">
            <a:spAutoFit/>
          </a:bodyPr>
          <a:lstStyle/>
          <a:p>
            <a:r>
              <a:rPr lang="en-GB" sz="3600" dirty="0">
                <a:latin typeface="Times New Roman" panose="02020603050405020304" pitchFamily="18" charset="0"/>
                <a:cs typeface="Times New Roman" panose="02020603050405020304" pitchFamily="18" charset="0"/>
              </a:rPr>
              <a:t>By the end of the lesson the learners will be able to... </a:t>
            </a:r>
          </a:p>
          <a:p>
            <a:r>
              <a:rPr lang="en-GB" sz="3600" dirty="0">
                <a:latin typeface="Times New Roman" panose="02020603050405020304" pitchFamily="18" charset="0"/>
                <a:cs typeface="Times New Roman" panose="02020603050405020304" pitchFamily="18" charset="0"/>
              </a:rPr>
              <a:t>❖ ask and answer questions, </a:t>
            </a:r>
          </a:p>
          <a:p>
            <a:r>
              <a:rPr lang="en-GB" sz="3600" dirty="0">
                <a:latin typeface="Times New Roman" panose="02020603050405020304" pitchFamily="18" charset="0"/>
                <a:cs typeface="Times New Roman" panose="02020603050405020304" pitchFamily="18" charset="0"/>
              </a:rPr>
              <a:t>❖ match words with their meanings, </a:t>
            </a:r>
          </a:p>
          <a:p>
            <a:r>
              <a:rPr lang="en-GB" sz="3600" dirty="0">
                <a:latin typeface="Times New Roman" panose="02020603050405020304" pitchFamily="18" charset="0"/>
                <a:cs typeface="Times New Roman" panose="02020603050405020304" pitchFamily="18" charset="0"/>
              </a:rPr>
              <a:t>❖ talk about how human activities influence on climate, </a:t>
            </a:r>
          </a:p>
          <a:p>
            <a:r>
              <a:rPr lang="en-GB" sz="3600" dirty="0">
                <a:latin typeface="Times New Roman" panose="02020603050405020304" pitchFamily="18" charset="0"/>
                <a:cs typeface="Times New Roman" panose="02020603050405020304" pitchFamily="18" charset="0"/>
              </a:rPr>
              <a:t>❖ discuss about the impacts of climate change on men,</a:t>
            </a:r>
          </a:p>
          <a:p>
            <a:r>
              <a:rPr lang="en-GB" sz="3600" dirty="0">
                <a:latin typeface="Times New Roman" panose="02020603050405020304" pitchFamily="18" charset="0"/>
                <a:cs typeface="Times New Roman" panose="02020603050405020304" pitchFamily="18" charset="0"/>
              </a:rPr>
              <a:t>❖ Write letters to newspapers highlighting certain </a:t>
            </a:r>
          </a:p>
          <a:p>
            <a:r>
              <a:rPr lang="en-GB" sz="3600" dirty="0">
                <a:latin typeface="Times New Roman" panose="02020603050405020304" pitchFamily="18" charset="0"/>
                <a:cs typeface="Times New Roman" panose="02020603050405020304" pitchFamily="18" charset="0"/>
              </a:rPr>
              <a:t>     problems.</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4716625" y="450574"/>
            <a:ext cx="4964821" cy="769441"/>
          </a:xfrm>
          <a:prstGeom prst="rect">
            <a:avLst/>
          </a:prstGeom>
          <a:solidFill>
            <a:schemeClr val="accent4">
              <a:lumMod val="40000"/>
              <a:lumOff val="6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lvl="0" algn="ctr">
              <a:defRPr/>
            </a:pPr>
            <a:r>
              <a:rPr lang="en-US" sz="4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a:t>
            </a:r>
            <a:r>
              <a:rPr lang="en-US"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en-US" sz="4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t>
            </a:r>
            <a:r>
              <a:rPr lang="en-US"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4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n-US"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t>
            </a: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1"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a:t>
            </a: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a:t>
            </a:r>
            <a:r>
              <a:rPr lang="en-US"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t>
            </a:r>
            <a:r>
              <a:rPr lang="en-US" sz="4400" b="1"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a:t>
            </a:r>
            <a:r>
              <a:rPr lang="en-US" sz="4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
            </a: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a:t>
            </a:r>
            <a:r>
              <a:rPr lang="en-US" sz="4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2698911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1852</Words>
  <Application>Microsoft Office PowerPoint</Application>
  <PresentationFormat>Widescreen</PresentationFormat>
  <Paragraphs>190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Algerian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ManikChandraMajumder</cp:lastModifiedBy>
  <cp:revision>115</cp:revision>
  <dcterms:created xsi:type="dcterms:W3CDTF">2021-07-24T11:38:56Z</dcterms:created>
  <dcterms:modified xsi:type="dcterms:W3CDTF">2022-01-02T11:57:49Z</dcterms:modified>
</cp:coreProperties>
</file>