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78" r:id="rId3"/>
    <p:sldId id="259" r:id="rId4"/>
    <p:sldId id="280" r:id="rId5"/>
    <p:sldId id="281" r:id="rId6"/>
    <p:sldId id="262" r:id="rId7"/>
    <p:sldId id="266" r:id="rId8"/>
    <p:sldId id="267" r:id="rId9"/>
    <p:sldId id="268" r:id="rId10"/>
    <p:sldId id="269" r:id="rId11"/>
    <p:sldId id="263" r:id="rId12"/>
    <p:sldId id="264" r:id="rId13"/>
    <p:sldId id="282" r:id="rId14"/>
    <p:sldId id="265" r:id="rId15"/>
    <p:sldId id="284" r:id="rId16"/>
    <p:sldId id="271" r:id="rId17"/>
    <p:sldId id="273" r:id="rId18"/>
    <p:sldId id="274" r:id="rId19"/>
    <p:sldId id="275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040E-5FF7-4FBE-B19E-B24447BD2D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C96F-94B4-4155-AFFC-51759C30AA24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1" y="0"/>
            <a:ext cx="493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538170"/>
            <a:ext cx="3810000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" y="538171"/>
            <a:ext cx="3923885" cy="29542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91100" y="3757620"/>
            <a:ext cx="3890963" cy="2643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‘বিল গেটস’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সিস্টেমের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বিকাশক 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05203" y="3757620"/>
            <a:ext cx="4566822" cy="2643188"/>
          </a:xfrm>
          <a:prstGeom prst="snip2Same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হাতে বিকশিত হয়, এমএস ডস ও উইন্ডোজ। যা দ্বারা বিশ্বের অধিকাংশ কম্পিউটার পরিচালিত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8" y="481020"/>
            <a:ext cx="3428999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42355"/>
            <a:ext cx="4501762" cy="3367664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5610225" y="4457708"/>
            <a:ext cx="3128962" cy="1600192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‘টিম’ বার্নাস-লি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85750" y="4200532"/>
            <a:ext cx="4838700" cy="2285993"/>
          </a:xfrm>
          <a:prstGeom prst="snip2SameRect">
            <a:avLst>
              <a:gd name="adj1" fmla="val 16667"/>
              <a:gd name="adj2" fmla="val 106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ওয়াইড ওয়েবের জনক। নেটওয়ার্ক প্রযুক্তির বিকাশের ফলে বিশ্বে ইন্টারনেট বিস্তৃত এবং অর্থনীতি শক্তিশালী হচ্ছে।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14318"/>
            <a:ext cx="2547938" cy="382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50403"/>
            <a:ext cx="5634037" cy="3783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5550" y="4843456"/>
            <a:ext cx="2547938" cy="1157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জাকারবার্গ </a:t>
            </a:r>
          </a:p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১৪ ১৯৮৪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42888" y="4286244"/>
            <a:ext cx="5843587" cy="2271713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 ‘ফেসবুক’ এর জনক। ১১৯ কোটির বেশি লোক বর্তমানে ফেসবুক ব্যবহার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buFont typeface="Wingdings" pitchFamily="2" charset="2"/>
              <a:buChar char="Ø"/>
            </a:pPr>
            <a:endParaRPr lang="en-US" sz="4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4400" dirty="0" smtClean="0"/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" y="385217"/>
            <a:ext cx="4260029" cy="2691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81" y="385217"/>
            <a:ext cx="4274795" cy="2611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968" y="5979886"/>
            <a:ext cx="856722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00" y="3274064"/>
            <a:ext cx="3817211" cy="25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" y="124342"/>
            <a:ext cx="3963783" cy="280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78" y="124342"/>
            <a:ext cx="4633522" cy="28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033486"/>
            <a:ext cx="5662181" cy="3184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461" y="6137724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900098"/>
            <a:ext cx="4014790" cy="2714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900098"/>
            <a:ext cx="4306171" cy="2876077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21493" y="4100504"/>
            <a:ext cx="8043863" cy="2300288"/>
          </a:xfrm>
          <a:prstGeom prst="flowChartAlternateProcess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উন্মুক্ত পৃথিবীর বড় বড় বিশ্ববিদ্যালয়ের অসংখ্য কোর্স। যা গ্রহনে উপকৃত হওয়া যায়।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FF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43274" y="3638550"/>
            <a:ext cx="5543549" cy="2214563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বিশ্ব অর্থনীতি শক্তিশালী হচ্ছে।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42887" y="671513"/>
            <a:ext cx="8643937" cy="2214563"/>
          </a:xfrm>
          <a:prstGeom prst="ribbon">
            <a:avLst>
              <a:gd name="adj1" fmla="val 16667"/>
              <a:gd name="adj2" fmla="val 66060"/>
            </a:avLst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24500" cmpd="dbl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3609295"/>
            <a:ext cx="2995613" cy="2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FF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14663" y="385763"/>
            <a:ext cx="3800475" cy="2016061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8000" b="1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8000" b="1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imag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/>
          <a:stretch>
            <a:fillRect/>
          </a:stretch>
        </p:blipFill>
        <p:spPr bwMode="auto">
          <a:xfrm>
            <a:off x="5112342" y="2995899"/>
            <a:ext cx="3813345" cy="23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3261" y="2819210"/>
            <a:ext cx="4791456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জগদীশ চন্দ্র বসু কোন দেশের বিজ্ঞানী?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ই-মেইল এর জনক কে?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বিশ্বে কত লোক ফেসবুক ব্যবহার করে?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ই-লার্নিং কি সনাতন পদ্ধতিতে পাঠদানের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FF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663925" y="232914"/>
            <a:ext cx="7879517" cy="195758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bn-BD" sz="4800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u="sng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u="sng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u="sng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89" y="5135703"/>
            <a:ext cx="8291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মান উন্নয়নে ই-লার্নিং কী ভূমিকা পালন করতে পারে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190502"/>
            <a:ext cx="6301741" cy="28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70C0"/>
            </a:gs>
            <a:gs pos="71000">
              <a:schemeClr val="accent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57713" y="659567"/>
            <a:ext cx="4879953" cy="1422904"/>
          </a:xfrm>
          <a:prstGeom prst="horizontalScroll">
            <a:avLst>
              <a:gd name="adj" fmla="val 17518"/>
            </a:avLst>
          </a:prstGeom>
          <a:solidFill>
            <a:srgbClr val="00B0F0"/>
          </a:solidFill>
          <a:ln w="57150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4" y="456089"/>
            <a:ext cx="1669142" cy="2032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2" y="183448"/>
            <a:ext cx="1397143" cy="2375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15" y="3077028"/>
            <a:ext cx="50509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নৃপেন্দ্র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নাথ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মাধ্যমিক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Contact no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0191৮৬১৩৬০৫,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Email:-nripenmilton@gmail.com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714" y="3077028"/>
            <a:ext cx="3730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1000">
              <a:srgbClr val="00B05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3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02069"/>
            <a:ext cx="75895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619375" y="266700"/>
            <a:ext cx="4010025" cy="762000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0" y="1224961"/>
            <a:ext cx="3613899" cy="2751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1" y="1224961"/>
            <a:ext cx="2281238" cy="274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54" y="4108800"/>
            <a:ext cx="2095589" cy="2470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24" y="4108800"/>
            <a:ext cx="3395751" cy="25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FF0000"/>
            </a:gs>
            <a:gs pos="71000">
              <a:schemeClr val="accent4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71" y="365126"/>
            <a:ext cx="5863772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47551" y="2967335"/>
            <a:ext cx="88488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</a:t>
            </a:r>
            <a:endParaRPr lang="en-US" sz="7200" b="0" cap="none" spc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7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7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9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FF0000"/>
            </a:gs>
            <a:gs pos="71000">
              <a:schemeClr val="accent4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2। ই-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FF0000"/>
            </a:gs>
            <a:gs pos="6500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71614" y="297460"/>
            <a:ext cx="6215062" cy="1724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31593" y="5460406"/>
            <a:ext cx="3814762" cy="103333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</a:t>
            </a:r>
          </a:p>
          <a:p>
            <a:pPr algn="ctr"/>
            <a:r>
              <a:rPr lang="bn-BD" sz="35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387" y="2151433"/>
            <a:ext cx="3967163" cy="2751830"/>
            <a:chOff x="433387" y="2256208"/>
            <a:chExt cx="3967163" cy="27518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3956474"/>
              <a:ext cx="3967163" cy="10515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2256208"/>
              <a:ext cx="3810000" cy="14591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41" y="2169979"/>
            <a:ext cx="3024067" cy="30371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1475" y="5144380"/>
            <a:ext cx="4029075" cy="1469303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তড়িৎ ও চৌম্বক বলকে একত্র করে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" y="345974"/>
            <a:ext cx="4655771" cy="4494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6340" y="5184046"/>
            <a:ext cx="3814762" cy="103333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kern="1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</a:p>
          <a:p>
            <a:pPr algn="ctr"/>
            <a:r>
              <a:rPr lang="bn-BD" sz="3600" kern="1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3512" y="345974"/>
            <a:ext cx="3600450" cy="5206634"/>
            <a:chOff x="5300662" y="345974"/>
            <a:chExt cx="3600450" cy="5206634"/>
          </a:xfrm>
          <a:solidFill>
            <a:schemeClr val="bg1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3" y="345974"/>
              <a:ext cx="3600449" cy="2696862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2" y="3313770"/>
              <a:ext cx="3542043" cy="2238838"/>
            </a:xfrm>
            <a:prstGeom prst="rect">
              <a:avLst/>
            </a:prstGeom>
            <a:grpFill/>
          </p:spPr>
        </p:pic>
      </p:grpSp>
      <p:sp>
        <p:nvSpPr>
          <p:cNvPr id="6" name="Flowchart: Card 5"/>
          <p:cNvSpPr/>
          <p:nvPr/>
        </p:nvSpPr>
        <p:spPr>
          <a:xfrm>
            <a:off x="4772024" y="5700713"/>
            <a:ext cx="4071937" cy="1002388"/>
          </a:xfrm>
          <a:prstGeom prst="flowChartPunchedCard">
            <a:avLst/>
          </a:prstGeom>
          <a:gradFill>
            <a:gsLst>
              <a:gs pos="0">
                <a:schemeClr val="accent6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 তরংগ ব্যবহার করে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প্রেরণে সফল হন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95275"/>
            <a:ext cx="4133851" cy="310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" y="4238626"/>
            <a:ext cx="4341693" cy="242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9" y="2755559"/>
            <a:ext cx="2362201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9" y="148543"/>
            <a:ext cx="2362201" cy="2362201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4891089" y="5362575"/>
            <a:ext cx="3929062" cy="130016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প্রথম ই-মেইল সিস্টেম চালু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642938" y="3538538"/>
            <a:ext cx="3886200" cy="557212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4000">
              <a:srgbClr val="00B0F0"/>
            </a:gs>
            <a:gs pos="65000">
              <a:srgbClr val="C0000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814388"/>
            <a:ext cx="3943475" cy="29003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19762" y="4265978"/>
            <a:ext cx="3714812" cy="1634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17069" y="4265978"/>
            <a:ext cx="4505324" cy="1634760"/>
          </a:xfrm>
          <a:prstGeom prst="round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কোম্পাণীর জনক, যার হাতে </a:t>
            </a:r>
            <a:r>
              <a:rPr lang="en-US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PC </a:t>
            </a:r>
            <a:r>
              <a:rPr lang="bn-BD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নানান পর্যায় বিকশিত হয়।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" y="828676"/>
            <a:ext cx="4653688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341</Words>
  <Application>Microsoft Office PowerPoint</Application>
  <PresentationFormat>On-screen Show (4:3)</PresentationFormat>
  <Paragraphs>63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asus</cp:lastModifiedBy>
  <cp:revision>127</cp:revision>
  <dcterms:created xsi:type="dcterms:W3CDTF">2015-01-07T02:53:07Z</dcterms:created>
  <dcterms:modified xsi:type="dcterms:W3CDTF">2022-01-02T12:21:42Z</dcterms:modified>
</cp:coreProperties>
</file>