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85" r:id="rId4"/>
    <p:sldId id="283" r:id="rId5"/>
    <p:sldId id="281" r:id="rId6"/>
    <p:sldId id="290" r:id="rId7"/>
    <p:sldId id="279" r:id="rId8"/>
    <p:sldId id="278" r:id="rId9"/>
    <p:sldId id="293" r:id="rId10"/>
    <p:sldId id="270" r:id="rId11"/>
    <p:sldId id="291" r:id="rId12"/>
    <p:sldId id="282" r:id="rId13"/>
    <p:sldId id="266" r:id="rId14"/>
    <p:sldId id="259" r:id="rId15"/>
    <p:sldId id="261" r:id="rId16"/>
    <p:sldId id="265" r:id="rId17"/>
    <p:sldId id="268" r:id="rId18"/>
    <p:sldId id="273" r:id="rId19"/>
    <p:sldId id="288" r:id="rId20"/>
    <p:sldId id="287" r:id="rId21"/>
    <p:sldId id="269" r:id="rId22"/>
    <p:sldId id="280" r:id="rId23"/>
    <p:sldId id="271" r:id="rId24"/>
    <p:sldId id="272" r:id="rId25"/>
    <p:sldId id="275" r:id="rId26"/>
    <p:sldId id="276" r:id="rId27"/>
    <p:sldId id="277" r:id="rId28"/>
    <p:sldId id="274" r:id="rId29"/>
    <p:sldId id="264" r:id="rId30"/>
    <p:sldId id="25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A5120-1DFC-4FE9-B6C8-5B895207E76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32F9E2-EB20-47BB-8124-BE5BE01C3CFF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আইন-এর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ইংরেজী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প্রতিশব্দ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–LAW,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নিয়ম-কানুন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বিধি-বিধান</a:t>
          </a:r>
          <a:r>
            <a:rPr lang="en-US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07A2BC-68B3-43E8-89BF-38844DD4E327}" type="parTrans" cxnId="{145CFB29-F6B8-4E2D-8136-F5F1C237D620}">
      <dgm:prSet/>
      <dgm:spPr/>
      <dgm:t>
        <a:bodyPr/>
        <a:lstStyle/>
        <a:p>
          <a:endParaRPr lang="en-US"/>
        </a:p>
      </dgm:t>
    </dgm:pt>
    <dgm:pt modelId="{1D57A246-2B09-470B-89A4-9D6503C98DEF}" type="sibTrans" cxnId="{145CFB29-F6B8-4E2D-8136-F5F1C237D620}">
      <dgm:prSet/>
      <dgm:spPr/>
      <dgm:t>
        <a:bodyPr/>
        <a:lstStyle/>
        <a:p>
          <a:endParaRPr lang="en-US"/>
        </a:p>
      </dgm:t>
    </dgm:pt>
    <dgm:pt modelId="{58A26FC4-C644-4683-A70A-C9F3701E9EA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LAW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শব্দটি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টিউটনিক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Lag 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এসেছে,যার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স্থির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অপরিবর্তনীয়</a:t>
          </a:r>
          <a:r>
            <a: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AD6C08-8AA9-4A98-8596-7409CB785336}" type="parTrans" cxnId="{722B7A93-F225-48C2-A76B-519D3096CD5B}">
      <dgm:prSet/>
      <dgm:spPr/>
      <dgm:t>
        <a:bodyPr/>
        <a:lstStyle/>
        <a:p>
          <a:endParaRPr lang="en-US"/>
        </a:p>
      </dgm:t>
    </dgm:pt>
    <dgm:pt modelId="{9B89B02A-3E78-4BA7-9D83-4EBF77984FE2}" type="sibTrans" cxnId="{722B7A93-F225-48C2-A76B-519D3096CD5B}">
      <dgm:prSet/>
      <dgm:spPr/>
      <dgm:t>
        <a:bodyPr/>
        <a:lstStyle/>
        <a:p>
          <a:endParaRPr lang="en-US"/>
        </a:p>
      </dgm:t>
    </dgm:pt>
    <dgm:pt modelId="{697DF470-A815-4B39-BBF4-EF43E4FB234B}">
      <dgm:prSet phldrT="[Text]" custT="1"/>
      <dgm:spPr/>
      <dgm:t>
        <a:bodyPr/>
        <a:lstStyle/>
        <a:p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আবার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ফার্সী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এসেছে,যার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নিয়ম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9C0094-ECB8-4080-B773-197234E384C6}" type="parTrans" cxnId="{FCD37BF2-2AEB-4884-B415-488A75171BEA}">
      <dgm:prSet/>
      <dgm:spPr/>
      <dgm:t>
        <a:bodyPr/>
        <a:lstStyle/>
        <a:p>
          <a:endParaRPr lang="en-US"/>
        </a:p>
      </dgm:t>
    </dgm:pt>
    <dgm:pt modelId="{EA9A9881-ECA0-41D1-94A7-CAC658C71D12}" type="sibTrans" cxnId="{FCD37BF2-2AEB-4884-B415-488A75171BEA}">
      <dgm:prSet/>
      <dgm:spPr/>
      <dgm:t>
        <a:bodyPr/>
        <a:lstStyle/>
        <a:p>
          <a:endParaRPr lang="en-US"/>
        </a:p>
      </dgm:t>
    </dgm:pt>
    <dgm:pt modelId="{1465EA4B-6312-4E29-93B5-05A068748301}" type="pres">
      <dgm:prSet presAssocID="{74CA5120-1DFC-4FE9-B6C8-5B895207E7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510E6E-9F66-4D79-8A45-1AE365192F25}" type="pres">
      <dgm:prSet presAssocID="{2132F9E2-EB20-47BB-8124-BE5BE01C3CFF}" presName="node" presStyleLbl="node1" presStyleIdx="0" presStyleCnt="3" custScaleX="299733" custRadScaleRad="89465" custRadScaleInc="-5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A5AC5-0928-4F9E-BC01-3887DCA414E8}" type="pres">
      <dgm:prSet presAssocID="{1D57A246-2B09-470B-89A4-9D6503C98DE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431DBA1-2152-4096-BF1E-498260BAF01C}" type="pres">
      <dgm:prSet presAssocID="{1D57A246-2B09-470B-89A4-9D6503C98DE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4798AF2-5118-4A95-A37A-47904D0577D4}" type="pres">
      <dgm:prSet presAssocID="{58A26FC4-C644-4683-A70A-C9F3701E9EA5}" presName="node" presStyleLbl="node1" presStyleIdx="1" presStyleCnt="3" custScaleX="220594" custScaleY="140777" custRadScaleRad="127282" custRadScaleInc="-34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C2CD6-A5BD-43BB-82C6-809D490C1232}" type="pres">
      <dgm:prSet presAssocID="{9B89B02A-3E78-4BA7-9D83-4EBF77984FE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E41905-9D25-45C7-98D6-F6068A0A2EC0}" type="pres">
      <dgm:prSet presAssocID="{9B89B02A-3E78-4BA7-9D83-4EBF77984FE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0F212A8-B655-47BF-8FDB-AAA2B4AB2A04}" type="pres">
      <dgm:prSet presAssocID="{697DF470-A815-4B39-BBF4-EF43E4FB234B}" presName="node" presStyleLbl="node1" presStyleIdx="2" presStyleCnt="3" custScaleX="212485" custScaleY="163853" custRadScaleRad="126097" custRadScaleInc="32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8D341-8DC1-42C0-9991-EB69236876BF}" type="pres">
      <dgm:prSet presAssocID="{EA9A9881-ECA0-41D1-94A7-CAC658C71D1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BDFD06D-95C4-4949-9D4B-C007864DABB4}" type="pres">
      <dgm:prSet presAssocID="{EA9A9881-ECA0-41D1-94A7-CAC658C71D1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8FAE521-480B-436E-8574-1166445F9F6C}" type="presOf" srcId="{1D57A246-2B09-470B-89A4-9D6503C98DEF}" destId="{5431DBA1-2152-4096-BF1E-498260BAF01C}" srcOrd="1" destOrd="0" presId="urn:microsoft.com/office/officeart/2005/8/layout/cycle7"/>
    <dgm:cxn modelId="{B73692D3-0501-4662-9C3E-22E3931E7EEC}" type="presOf" srcId="{697DF470-A815-4B39-BBF4-EF43E4FB234B}" destId="{20F212A8-B655-47BF-8FDB-AAA2B4AB2A04}" srcOrd="0" destOrd="0" presId="urn:microsoft.com/office/officeart/2005/8/layout/cycle7"/>
    <dgm:cxn modelId="{C64A9907-AF69-4347-BA49-6F49065F4B1F}" type="presOf" srcId="{9B89B02A-3E78-4BA7-9D83-4EBF77984FE2}" destId="{9FE41905-9D25-45C7-98D6-F6068A0A2EC0}" srcOrd="1" destOrd="0" presId="urn:microsoft.com/office/officeart/2005/8/layout/cycle7"/>
    <dgm:cxn modelId="{145CFB29-F6B8-4E2D-8136-F5F1C237D620}" srcId="{74CA5120-1DFC-4FE9-B6C8-5B895207E76C}" destId="{2132F9E2-EB20-47BB-8124-BE5BE01C3CFF}" srcOrd="0" destOrd="0" parTransId="{6607A2BC-68B3-43E8-89BF-38844DD4E327}" sibTransId="{1D57A246-2B09-470B-89A4-9D6503C98DEF}"/>
    <dgm:cxn modelId="{E102E240-4FE3-4256-9218-A0677642D70A}" type="presOf" srcId="{58A26FC4-C644-4683-A70A-C9F3701E9EA5}" destId="{24798AF2-5118-4A95-A37A-47904D0577D4}" srcOrd="0" destOrd="0" presId="urn:microsoft.com/office/officeart/2005/8/layout/cycle7"/>
    <dgm:cxn modelId="{B2AFFE84-0623-4F79-A5C2-7E7D27923638}" type="presOf" srcId="{EA9A9881-ECA0-41D1-94A7-CAC658C71D12}" destId="{0A68D341-8DC1-42C0-9991-EB69236876BF}" srcOrd="0" destOrd="0" presId="urn:microsoft.com/office/officeart/2005/8/layout/cycle7"/>
    <dgm:cxn modelId="{AB351690-0054-4425-A921-BE57887F6349}" type="presOf" srcId="{9B89B02A-3E78-4BA7-9D83-4EBF77984FE2}" destId="{D8AC2CD6-A5BD-43BB-82C6-809D490C1232}" srcOrd="0" destOrd="0" presId="urn:microsoft.com/office/officeart/2005/8/layout/cycle7"/>
    <dgm:cxn modelId="{722B7A93-F225-48C2-A76B-519D3096CD5B}" srcId="{74CA5120-1DFC-4FE9-B6C8-5B895207E76C}" destId="{58A26FC4-C644-4683-A70A-C9F3701E9EA5}" srcOrd="1" destOrd="0" parTransId="{0AAD6C08-8AA9-4A98-8596-7409CB785336}" sibTransId="{9B89B02A-3E78-4BA7-9D83-4EBF77984FE2}"/>
    <dgm:cxn modelId="{602BB425-5FC5-4E7A-A78F-378D99C21BA3}" type="presOf" srcId="{74CA5120-1DFC-4FE9-B6C8-5B895207E76C}" destId="{1465EA4B-6312-4E29-93B5-05A068748301}" srcOrd="0" destOrd="0" presId="urn:microsoft.com/office/officeart/2005/8/layout/cycle7"/>
    <dgm:cxn modelId="{97626B9B-A18A-455A-A118-DAF4DF6EB987}" type="presOf" srcId="{EA9A9881-ECA0-41D1-94A7-CAC658C71D12}" destId="{DBDFD06D-95C4-4949-9D4B-C007864DABB4}" srcOrd="1" destOrd="0" presId="urn:microsoft.com/office/officeart/2005/8/layout/cycle7"/>
    <dgm:cxn modelId="{FCD37BF2-2AEB-4884-B415-488A75171BEA}" srcId="{74CA5120-1DFC-4FE9-B6C8-5B895207E76C}" destId="{697DF470-A815-4B39-BBF4-EF43E4FB234B}" srcOrd="2" destOrd="0" parTransId="{A59C0094-ECB8-4080-B773-197234E384C6}" sibTransId="{EA9A9881-ECA0-41D1-94A7-CAC658C71D12}"/>
    <dgm:cxn modelId="{5B8747EA-C8C0-451A-8899-CE5786CF73AF}" type="presOf" srcId="{1D57A246-2B09-470B-89A4-9D6503C98DEF}" destId="{30DA5AC5-0928-4F9E-BC01-3887DCA414E8}" srcOrd="0" destOrd="0" presId="urn:microsoft.com/office/officeart/2005/8/layout/cycle7"/>
    <dgm:cxn modelId="{BA4C1A47-DCA2-4D15-A8B6-AAA3CA5751A5}" type="presOf" srcId="{2132F9E2-EB20-47BB-8124-BE5BE01C3CFF}" destId="{25510E6E-9F66-4D79-8A45-1AE365192F25}" srcOrd="0" destOrd="0" presId="urn:microsoft.com/office/officeart/2005/8/layout/cycle7"/>
    <dgm:cxn modelId="{14A6D401-8F82-4B7E-8FCD-52F46B779F40}" type="presParOf" srcId="{1465EA4B-6312-4E29-93B5-05A068748301}" destId="{25510E6E-9F66-4D79-8A45-1AE365192F25}" srcOrd="0" destOrd="0" presId="urn:microsoft.com/office/officeart/2005/8/layout/cycle7"/>
    <dgm:cxn modelId="{DF7B9DF2-EDF4-4DCD-B425-BBB8C05BACAC}" type="presParOf" srcId="{1465EA4B-6312-4E29-93B5-05A068748301}" destId="{30DA5AC5-0928-4F9E-BC01-3887DCA414E8}" srcOrd="1" destOrd="0" presId="urn:microsoft.com/office/officeart/2005/8/layout/cycle7"/>
    <dgm:cxn modelId="{ED04FC9B-3B10-4C37-B7AD-A4A1A713C87A}" type="presParOf" srcId="{30DA5AC5-0928-4F9E-BC01-3887DCA414E8}" destId="{5431DBA1-2152-4096-BF1E-498260BAF01C}" srcOrd="0" destOrd="0" presId="urn:microsoft.com/office/officeart/2005/8/layout/cycle7"/>
    <dgm:cxn modelId="{3C4C8169-A552-4B9B-887A-47ADD04B8D99}" type="presParOf" srcId="{1465EA4B-6312-4E29-93B5-05A068748301}" destId="{24798AF2-5118-4A95-A37A-47904D0577D4}" srcOrd="2" destOrd="0" presId="urn:microsoft.com/office/officeart/2005/8/layout/cycle7"/>
    <dgm:cxn modelId="{14E0303D-1928-46B6-810A-35EBD98D0D06}" type="presParOf" srcId="{1465EA4B-6312-4E29-93B5-05A068748301}" destId="{D8AC2CD6-A5BD-43BB-82C6-809D490C1232}" srcOrd="3" destOrd="0" presId="urn:microsoft.com/office/officeart/2005/8/layout/cycle7"/>
    <dgm:cxn modelId="{A6E6A623-6DA6-4878-8571-E859C2111B37}" type="presParOf" srcId="{D8AC2CD6-A5BD-43BB-82C6-809D490C1232}" destId="{9FE41905-9D25-45C7-98D6-F6068A0A2EC0}" srcOrd="0" destOrd="0" presId="urn:microsoft.com/office/officeart/2005/8/layout/cycle7"/>
    <dgm:cxn modelId="{9A728575-2882-49A6-9161-55CC9E5EAD2A}" type="presParOf" srcId="{1465EA4B-6312-4E29-93B5-05A068748301}" destId="{20F212A8-B655-47BF-8FDB-AAA2B4AB2A04}" srcOrd="4" destOrd="0" presId="urn:microsoft.com/office/officeart/2005/8/layout/cycle7"/>
    <dgm:cxn modelId="{61A20DAB-AA3C-49DE-8E5A-9EB32101BA6C}" type="presParOf" srcId="{1465EA4B-6312-4E29-93B5-05A068748301}" destId="{0A68D341-8DC1-42C0-9991-EB69236876BF}" srcOrd="5" destOrd="0" presId="urn:microsoft.com/office/officeart/2005/8/layout/cycle7"/>
    <dgm:cxn modelId="{BE6249BA-775C-4E75-A2D4-247A42EF0699}" type="presParOf" srcId="{0A68D341-8DC1-42C0-9991-EB69236876BF}" destId="{DBDFD06D-95C4-4949-9D4B-C007864DABB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ACC949-A25C-4225-9106-5D9B12DAC55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F30E3D-16A0-4273-AA83-B80AC966F3E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এ্যারিষ্টটল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মতে,যুক্তিসিদ্ধ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ইচ্ছার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অভিব্যক্তিই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হচ্ছে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,[ Law is the passionless reason ]</a:t>
          </a:r>
          <a:endParaRPr lang="en-US" sz="3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88ABBB-91A4-4D45-98ED-8C250421BDB4}" type="parTrans" cxnId="{10F51BE8-E7AD-4654-9D76-5287F3340E49}">
      <dgm:prSet/>
      <dgm:spPr/>
      <dgm:t>
        <a:bodyPr/>
        <a:lstStyle/>
        <a:p>
          <a:endParaRPr lang="en-US"/>
        </a:p>
      </dgm:t>
    </dgm:pt>
    <dgm:pt modelId="{899135CB-FC75-47ED-B823-C6D80078D340}" type="sibTrans" cxnId="{10F51BE8-E7AD-4654-9D76-5287F3340E49}">
      <dgm:prSet/>
      <dgm:spPr/>
      <dgm:t>
        <a:bodyPr/>
        <a:lstStyle/>
        <a:p>
          <a:endParaRPr lang="en-US"/>
        </a:p>
      </dgm:t>
    </dgm:pt>
    <dgm:pt modelId="{1F80A1B4-2DD0-44C2-B83B-33E1BC22BF8E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অধ্যাপক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স্যালমন্ড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মতে,ন্যায়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সংরক্ষনের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তাগিদে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সব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স্বীকার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প্রয়োগ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তাই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C6F54C-3ABB-4B9C-A55F-2D64539C8115}" type="parTrans" cxnId="{996F6E00-62F1-4FD8-AB2B-D4F189FDDF07}">
      <dgm:prSet/>
      <dgm:spPr/>
      <dgm:t>
        <a:bodyPr/>
        <a:lstStyle/>
        <a:p>
          <a:endParaRPr lang="en-US"/>
        </a:p>
      </dgm:t>
    </dgm:pt>
    <dgm:pt modelId="{A7567877-2BB8-4375-9C24-8EE92A087C71}" type="sibTrans" cxnId="{996F6E00-62F1-4FD8-AB2B-D4F189FDDF07}">
      <dgm:prSet/>
      <dgm:spPr/>
      <dgm:t>
        <a:bodyPr/>
        <a:lstStyle/>
        <a:p>
          <a:endParaRPr lang="en-US"/>
        </a:p>
      </dgm:t>
    </dgm:pt>
    <dgm:pt modelId="{133D60B8-CD78-458F-B2F6-774E0D7E1543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অষ্টিন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মতে,আইন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হচ্ছে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নিন্মতমের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উর্ধবতন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কর্তত্বের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আদেশ</a:t>
          </a:r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236E8F-76BC-48E0-BA69-CE8F97DDD6A2}" type="parTrans" cxnId="{D2716A38-332C-44C1-9204-299C6D8ADDDF}">
      <dgm:prSet/>
      <dgm:spPr/>
      <dgm:t>
        <a:bodyPr/>
        <a:lstStyle/>
        <a:p>
          <a:endParaRPr lang="en-US"/>
        </a:p>
      </dgm:t>
    </dgm:pt>
    <dgm:pt modelId="{EFBD9845-B53C-4338-AFEC-20EE545E3EB5}" type="sibTrans" cxnId="{D2716A38-332C-44C1-9204-299C6D8ADDDF}">
      <dgm:prSet/>
      <dgm:spPr/>
      <dgm:t>
        <a:bodyPr/>
        <a:lstStyle/>
        <a:p>
          <a:endParaRPr lang="en-US"/>
        </a:p>
      </dgm:t>
    </dgm:pt>
    <dgm:pt modelId="{3DE3D031-265D-42DB-901C-527E929BFE09}" type="pres">
      <dgm:prSet presAssocID="{85ACC949-A25C-4225-9106-5D9B12DAC5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ECD30-B37E-4701-B6CD-804ACDD2D3DA}" type="pres">
      <dgm:prSet presAssocID="{4BF30E3D-16A0-4273-AA83-B80AC966F3ED}" presName="node" presStyleLbl="node1" presStyleIdx="0" presStyleCnt="3" custScaleX="238309" custScaleY="148747" custRadScaleRad="82362" custRadScaleInc="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787EE-8D87-4427-9C3C-45F6D7321E1E}" type="pres">
      <dgm:prSet presAssocID="{899135CB-FC75-47ED-B823-C6D80078D34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D99C37E-6E67-4551-A04B-6D3E0C69C94E}" type="pres">
      <dgm:prSet presAssocID="{899135CB-FC75-47ED-B823-C6D80078D34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71B985A-1AE6-4F20-9ECE-27AB806B2FA6}" type="pres">
      <dgm:prSet presAssocID="{1F80A1B4-2DD0-44C2-B83B-33E1BC22BF8E}" presName="node" presStyleLbl="node1" presStyleIdx="1" presStyleCnt="3" custScaleX="216643" custScaleY="152598" custRadScaleRad="134899" custRadScaleInc="-41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E1D8B-9C39-4E8F-B814-75425A5430CF}" type="pres">
      <dgm:prSet presAssocID="{A7567877-2BB8-4375-9C24-8EE92A087C7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762F55B-879C-4A7C-901D-6A839D867BE5}" type="pres">
      <dgm:prSet presAssocID="{A7567877-2BB8-4375-9C24-8EE92A087C7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BE4ADF3-86EF-42E5-9B77-5B68DECBD6D5}" type="pres">
      <dgm:prSet presAssocID="{133D60B8-CD78-458F-B2F6-774E0D7E1543}" presName="node" presStyleLbl="node1" presStyleIdx="2" presStyleCnt="3" custScaleX="208981" custScaleY="142741" custRadScaleRad="139513" custRadScaleInc="41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4F67C-3EF2-437F-A18C-32533281AC18}" type="pres">
      <dgm:prSet presAssocID="{EFBD9845-B53C-4338-AFEC-20EE545E3EB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8519739-B1D0-4E77-86D5-D03B94327507}" type="pres">
      <dgm:prSet presAssocID="{EFBD9845-B53C-4338-AFEC-20EE545E3EB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B3DCEFB-B84B-48E7-B9A8-5283E3D67B50}" type="presOf" srcId="{EFBD9845-B53C-4338-AFEC-20EE545E3EB5}" destId="{B8519739-B1D0-4E77-86D5-D03B94327507}" srcOrd="1" destOrd="0" presId="urn:microsoft.com/office/officeart/2005/8/layout/cycle7"/>
    <dgm:cxn modelId="{4659315F-9577-49BA-B624-D0A3ACF98CA7}" type="presOf" srcId="{4BF30E3D-16A0-4273-AA83-B80AC966F3ED}" destId="{D20ECD30-B37E-4701-B6CD-804ACDD2D3DA}" srcOrd="0" destOrd="0" presId="urn:microsoft.com/office/officeart/2005/8/layout/cycle7"/>
    <dgm:cxn modelId="{5E606D2A-92B1-4291-86E9-177AD277D5E4}" type="presOf" srcId="{1F80A1B4-2DD0-44C2-B83B-33E1BC22BF8E}" destId="{271B985A-1AE6-4F20-9ECE-27AB806B2FA6}" srcOrd="0" destOrd="0" presId="urn:microsoft.com/office/officeart/2005/8/layout/cycle7"/>
    <dgm:cxn modelId="{58E5BA89-CD5B-489E-BF31-61148F3F3293}" type="presOf" srcId="{A7567877-2BB8-4375-9C24-8EE92A087C71}" destId="{A762F55B-879C-4A7C-901D-6A839D867BE5}" srcOrd="1" destOrd="0" presId="urn:microsoft.com/office/officeart/2005/8/layout/cycle7"/>
    <dgm:cxn modelId="{F2287D24-2EE1-4432-BB4A-95E126949870}" type="presOf" srcId="{A7567877-2BB8-4375-9C24-8EE92A087C71}" destId="{928E1D8B-9C39-4E8F-B814-75425A5430CF}" srcOrd="0" destOrd="0" presId="urn:microsoft.com/office/officeart/2005/8/layout/cycle7"/>
    <dgm:cxn modelId="{996F6E00-62F1-4FD8-AB2B-D4F189FDDF07}" srcId="{85ACC949-A25C-4225-9106-5D9B12DAC55B}" destId="{1F80A1B4-2DD0-44C2-B83B-33E1BC22BF8E}" srcOrd="1" destOrd="0" parTransId="{63C6F54C-3ABB-4B9C-A55F-2D64539C8115}" sibTransId="{A7567877-2BB8-4375-9C24-8EE92A087C71}"/>
    <dgm:cxn modelId="{C3E19F6B-AA49-41FB-8CBF-C139C608782C}" type="presOf" srcId="{85ACC949-A25C-4225-9106-5D9B12DAC55B}" destId="{3DE3D031-265D-42DB-901C-527E929BFE09}" srcOrd="0" destOrd="0" presId="urn:microsoft.com/office/officeart/2005/8/layout/cycle7"/>
    <dgm:cxn modelId="{7C785CD5-3F04-40D1-B147-4F8F3F2B108D}" type="presOf" srcId="{899135CB-FC75-47ED-B823-C6D80078D340}" destId="{3D99C37E-6E67-4551-A04B-6D3E0C69C94E}" srcOrd="1" destOrd="0" presId="urn:microsoft.com/office/officeart/2005/8/layout/cycle7"/>
    <dgm:cxn modelId="{69034BC3-47AB-417C-9E36-4B398C5EF687}" type="presOf" srcId="{EFBD9845-B53C-4338-AFEC-20EE545E3EB5}" destId="{6A34F67C-3EF2-437F-A18C-32533281AC18}" srcOrd="0" destOrd="0" presId="urn:microsoft.com/office/officeart/2005/8/layout/cycle7"/>
    <dgm:cxn modelId="{D2716A38-332C-44C1-9204-299C6D8ADDDF}" srcId="{85ACC949-A25C-4225-9106-5D9B12DAC55B}" destId="{133D60B8-CD78-458F-B2F6-774E0D7E1543}" srcOrd="2" destOrd="0" parTransId="{26236E8F-76BC-48E0-BA69-CE8F97DDD6A2}" sibTransId="{EFBD9845-B53C-4338-AFEC-20EE545E3EB5}"/>
    <dgm:cxn modelId="{C8C8B901-F01A-42F0-9010-7F99824BF156}" type="presOf" srcId="{899135CB-FC75-47ED-B823-C6D80078D340}" destId="{973787EE-8D87-4427-9C3C-45F6D7321E1E}" srcOrd="0" destOrd="0" presId="urn:microsoft.com/office/officeart/2005/8/layout/cycle7"/>
    <dgm:cxn modelId="{4CADB9EE-95A7-48FD-BD66-37F24E236398}" type="presOf" srcId="{133D60B8-CD78-458F-B2F6-774E0D7E1543}" destId="{DBE4ADF3-86EF-42E5-9B77-5B68DECBD6D5}" srcOrd="0" destOrd="0" presId="urn:microsoft.com/office/officeart/2005/8/layout/cycle7"/>
    <dgm:cxn modelId="{10F51BE8-E7AD-4654-9D76-5287F3340E49}" srcId="{85ACC949-A25C-4225-9106-5D9B12DAC55B}" destId="{4BF30E3D-16A0-4273-AA83-B80AC966F3ED}" srcOrd="0" destOrd="0" parTransId="{8888ABBB-91A4-4D45-98ED-8C250421BDB4}" sibTransId="{899135CB-FC75-47ED-B823-C6D80078D340}"/>
    <dgm:cxn modelId="{60B6A445-1299-4C55-8F75-239C2AFDF9E4}" type="presParOf" srcId="{3DE3D031-265D-42DB-901C-527E929BFE09}" destId="{D20ECD30-B37E-4701-B6CD-804ACDD2D3DA}" srcOrd="0" destOrd="0" presId="urn:microsoft.com/office/officeart/2005/8/layout/cycle7"/>
    <dgm:cxn modelId="{F1FA299A-51F1-4AD8-8FD6-BEF6DD8FA757}" type="presParOf" srcId="{3DE3D031-265D-42DB-901C-527E929BFE09}" destId="{973787EE-8D87-4427-9C3C-45F6D7321E1E}" srcOrd="1" destOrd="0" presId="urn:microsoft.com/office/officeart/2005/8/layout/cycle7"/>
    <dgm:cxn modelId="{5AE92AFB-D68A-4F6C-ACCF-CB6EF86DCCF3}" type="presParOf" srcId="{973787EE-8D87-4427-9C3C-45F6D7321E1E}" destId="{3D99C37E-6E67-4551-A04B-6D3E0C69C94E}" srcOrd="0" destOrd="0" presId="urn:microsoft.com/office/officeart/2005/8/layout/cycle7"/>
    <dgm:cxn modelId="{E2575C7C-1EDF-489F-89B3-DBBE5D9E2C09}" type="presParOf" srcId="{3DE3D031-265D-42DB-901C-527E929BFE09}" destId="{271B985A-1AE6-4F20-9ECE-27AB806B2FA6}" srcOrd="2" destOrd="0" presId="urn:microsoft.com/office/officeart/2005/8/layout/cycle7"/>
    <dgm:cxn modelId="{E8506666-5DAA-424C-8BF0-229FEC64544D}" type="presParOf" srcId="{3DE3D031-265D-42DB-901C-527E929BFE09}" destId="{928E1D8B-9C39-4E8F-B814-75425A5430CF}" srcOrd="3" destOrd="0" presId="urn:microsoft.com/office/officeart/2005/8/layout/cycle7"/>
    <dgm:cxn modelId="{35CA0F7E-451F-4E59-9BA5-431A6BEF0E61}" type="presParOf" srcId="{928E1D8B-9C39-4E8F-B814-75425A5430CF}" destId="{A762F55B-879C-4A7C-901D-6A839D867BE5}" srcOrd="0" destOrd="0" presId="urn:microsoft.com/office/officeart/2005/8/layout/cycle7"/>
    <dgm:cxn modelId="{92455E45-C35D-4EA3-8776-F0A5E96D8A32}" type="presParOf" srcId="{3DE3D031-265D-42DB-901C-527E929BFE09}" destId="{DBE4ADF3-86EF-42E5-9B77-5B68DECBD6D5}" srcOrd="4" destOrd="0" presId="urn:microsoft.com/office/officeart/2005/8/layout/cycle7"/>
    <dgm:cxn modelId="{CACF2D88-1B36-46DB-B117-4AFF4437E796}" type="presParOf" srcId="{3DE3D031-265D-42DB-901C-527E929BFE09}" destId="{6A34F67C-3EF2-437F-A18C-32533281AC18}" srcOrd="5" destOrd="0" presId="urn:microsoft.com/office/officeart/2005/8/layout/cycle7"/>
    <dgm:cxn modelId="{96E7050A-BCD4-436D-A958-36D5E3FA7CDA}" type="presParOf" srcId="{6A34F67C-3EF2-437F-A18C-32533281AC18}" destId="{B8519739-B1D0-4E77-86D5-D03B9432750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4EA9CE-B566-4109-9467-EA370A9570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D75DE9-D8C7-4DF6-89BD-AAE37E63EE7F}">
      <dgm:prSet phldrT="[Text]" custT="1"/>
      <dgm:spPr>
        <a:solidFill>
          <a:schemeClr val="accent3"/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১।সুস্পষ্টতা।</a:t>
          </a:r>
          <a:endParaRPr lang="en-US" sz="36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4DFFE0-7BA4-4DFE-BDBA-2595E4A7C0C6}" type="parTrans" cxnId="{D0B87815-0CE8-407A-BEBF-03BB2D8F6A6C}">
      <dgm:prSet/>
      <dgm:spPr/>
      <dgm:t>
        <a:bodyPr/>
        <a:lstStyle/>
        <a:p>
          <a:endParaRPr lang="en-US"/>
        </a:p>
      </dgm:t>
    </dgm:pt>
    <dgm:pt modelId="{87169A59-6849-4172-8449-F502B9EB657B}" type="sibTrans" cxnId="{D0B87815-0CE8-407A-BEBF-03BB2D8F6A6C}">
      <dgm:prSet/>
      <dgm:spPr/>
      <dgm:t>
        <a:bodyPr/>
        <a:lstStyle/>
        <a:p>
          <a:endParaRPr lang="en-US"/>
        </a:p>
      </dgm:t>
    </dgm:pt>
    <dgm:pt modelId="{5ED15A82-A4CD-43B1-9060-F5F898B6D35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বাহ্যিক আচরন নিয়ন্ত্রন করে।</a:t>
          </a:r>
          <a:endParaRPr lang="en-US" sz="36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A489C03-ED26-44CA-A652-D34C6C665C64}" type="parTrans" cxnId="{699EA3DC-DB5E-49F5-8B7B-DB4DBE61F2E9}">
      <dgm:prSet/>
      <dgm:spPr/>
      <dgm:t>
        <a:bodyPr/>
        <a:lstStyle/>
        <a:p>
          <a:endParaRPr lang="en-US"/>
        </a:p>
      </dgm:t>
    </dgm:pt>
    <dgm:pt modelId="{0D8FA507-9397-4034-823F-98C8814F6243}" type="sibTrans" cxnId="{699EA3DC-DB5E-49F5-8B7B-DB4DBE61F2E9}">
      <dgm:prSet/>
      <dgm:spPr/>
      <dgm:t>
        <a:bodyPr/>
        <a:lstStyle/>
        <a:p>
          <a:endParaRPr lang="en-US"/>
        </a:p>
      </dgm:t>
    </dgm:pt>
    <dgm:pt modelId="{2215DD2D-20CF-4AD0-BBEF-1ED323B08069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সর্বজনীনতা।</a:t>
          </a:r>
          <a:endParaRPr lang="en-US" sz="3600" dirty="0">
            <a:solidFill>
              <a:schemeClr val="accent5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488FD-B8AA-4DE7-AAF4-F744F2012952}" type="parTrans" cxnId="{24C9C4A7-3C43-4EAE-B2A5-7507F319057F}">
      <dgm:prSet/>
      <dgm:spPr/>
      <dgm:t>
        <a:bodyPr/>
        <a:lstStyle/>
        <a:p>
          <a:endParaRPr lang="en-US"/>
        </a:p>
      </dgm:t>
    </dgm:pt>
    <dgm:pt modelId="{F67A90F6-74C8-4300-976B-8062A7B9AA9B}" type="sibTrans" cxnId="{24C9C4A7-3C43-4EAE-B2A5-7507F319057F}">
      <dgm:prSet/>
      <dgm:spPr/>
      <dgm:t>
        <a:bodyPr/>
        <a:lstStyle/>
        <a:p>
          <a:endParaRPr lang="en-US"/>
        </a:p>
      </dgm:t>
    </dgm:pt>
    <dgm:pt modelId="{5B1544CC-B4EB-4B9D-B2B4-09884596C3CB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রাষ্ট্রীয় অনুমোদন ও স্বীকৃতি।</a:t>
          </a:r>
          <a:endParaRPr lang="en-US" sz="3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D07695-9E25-4F52-8080-88A9A8C90B20}" type="parTrans" cxnId="{6BCEDFB1-FB1E-4C42-9C91-5B8E539F828A}">
      <dgm:prSet/>
      <dgm:spPr/>
      <dgm:t>
        <a:bodyPr/>
        <a:lstStyle/>
        <a:p>
          <a:endParaRPr lang="en-US"/>
        </a:p>
      </dgm:t>
    </dgm:pt>
    <dgm:pt modelId="{9CC63CCF-B18F-4FCA-B38A-3BF7EE2D3BE6}" type="sibTrans" cxnId="{6BCEDFB1-FB1E-4C42-9C91-5B8E539F828A}">
      <dgm:prSet/>
      <dgm:spPr/>
      <dgm:t>
        <a:bodyPr/>
        <a:lstStyle/>
        <a:p>
          <a:endParaRPr lang="en-US"/>
        </a:p>
      </dgm:t>
    </dgm:pt>
    <dgm:pt modelId="{1A124042-D83C-44E0-933E-DA21512E4906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৫।অধিকারের রক্ষাকবচ।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3FE81D-FADA-4819-AB95-73BD81C0AADB}" type="parTrans" cxnId="{9F976451-A18A-4210-989E-2501897E0623}">
      <dgm:prSet/>
      <dgm:spPr/>
      <dgm:t>
        <a:bodyPr/>
        <a:lstStyle/>
        <a:p>
          <a:endParaRPr lang="en-US"/>
        </a:p>
      </dgm:t>
    </dgm:pt>
    <dgm:pt modelId="{E5F7D715-61A5-444B-9404-DB77AE2DE7F3}" type="sibTrans" cxnId="{9F976451-A18A-4210-989E-2501897E0623}">
      <dgm:prSet/>
      <dgm:spPr/>
      <dgm:t>
        <a:bodyPr/>
        <a:lstStyle/>
        <a:p>
          <a:endParaRPr lang="en-US"/>
        </a:p>
      </dgm:t>
    </dgm:pt>
    <dgm:pt modelId="{2EFA9041-C726-4CAE-9953-3A95B9DC8B7C}" type="pres">
      <dgm:prSet presAssocID="{374EA9CE-B566-4109-9467-EA370A9570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B6A9C3-2D66-4DEA-B6FF-D617CDDA0F9F}" type="pres">
      <dgm:prSet presAssocID="{70D75DE9-D8C7-4DF6-89BD-AAE37E63EE7F}" presName="node" presStyleLbl="node1" presStyleIdx="0" presStyleCnt="5" custLinFactNeighborX="-21791" custLinFactNeighborY="68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D1D91-F417-4DBB-90CA-78F9FFD8AFA6}" type="pres">
      <dgm:prSet presAssocID="{87169A59-6849-4172-8449-F502B9EB657B}" presName="sibTrans" presStyleCnt="0"/>
      <dgm:spPr/>
    </dgm:pt>
    <dgm:pt modelId="{F5812D1C-0AEF-4312-96E3-7CF6B91C9774}" type="pres">
      <dgm:prSet presAssocID="{5ED15A82-A4CD-43B1-9060-F5F898B6D35B}" presName="node" presStyleLbl="node1" presStyleIdx="1" presStyleCnt="5" custLinFactNeighborX="1645" custLinFactNeighborY="8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4CE5A-CEBE-4474-B18B-AFF5CFE981DD}" type="pres">
      <dgm:prSet presAssocID="{0D8FA507-9397-4034-823F-98C8814F6243}" presName="sibTrans" presStyleCnt="0"/>
      <dgm:spPr/>
    </dgm:pt>
    <dgm:pt modelId="{FF9A5274-05D2-4142-A320-3F289637759B}" type="pres">
      <dgm:prSet presAssocID="{2215DD2D-20CF-4AD0-BBEF-1ED323B08069}" presName="node" presStyleLbl="node1" presStyleIdx="2" presStyleCnt="5" custLinFactNeighborX="25396" custLinFactNeighborY="2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06990-C002-435B-9760-4530447EDF7E}" type="pres">
      <dgm:prSet presAssocID="{F67A90F6-74C8-4300-976B-8062A7B9AA9B}" presName="sibTrans" presStyleCnt="0"/>
      <dgm:spPr/>
    </dgm:pt>
    <dgm:pt modelId="{66EA2481-543D-4E65-A69B-55F012FFB9A3}" type="pres">
      <dgm:prSet presAssocID="{5B1544CC-B4EB-4B9D-B2B4-09884596C3CB}" presName="node" presStyleLbl="node1" presStyleIdx="3" presStyleCnt="5" custLinFactNeighborX="-26724" custLinFactNeighborY="1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3E818-D15B-43E7-B07D-38872984BF3E}" type="pres">
      <dgm:prSet presAssocID="{9CC63CCF-B18F-4FCA-B38A-3BF7EE2D3BE6}" presName="sibTrans" presStyleCnt="0"/>
      <dgm:spPr/>
    </dgm:pt>
    <dgm:pt modelId="{1B261D6B-0C9F-4470-B80D-C6ECFCBF88BA}" type="pres">
      <dgm:prSet presAssocID="{1A124042-D83C-44E0-933E-DA21512E4906}" presName="node" presStyleLbl="node1" presStyleIdx="4" presStyleCnt="5" custLinFactNeighborX="30396" custLinFactNeighborY="-6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EDFB1-FB1E-4C42-9C91-5B8E539F828A}" srcId="{374EA9CE-B566-4109-9467-EA370A9570E4}" destId="{5B1544CC-B4EB-4B9D-B2B4-09884596C3CB}" srcOrd="3" destOrd="0" parTransId="{B4D07695-9E25-4F52-8080-88A9A8C90B20}" sibTransId="{9CC63CCF-B18F-4FCA-B38A-3BF7EE2D3BE6}"/>
    <dgm:cxn modelId="{24C9C4A7-3C43-4EAE-B2A5-7507F319057F}" srcId="{374EA9CE-B566-4109-9467-EA370A9570E4}" destId="{2215DD2D-20CF-4AD0-BBEF-1ED323B08069}" srcOrd="2" destOrd="0" parTransId="{066488FD-B8AA-4DE7-AAF4-F744F2012952}" sibTransId="{F67A90F6-74C8-4300-976B-8062A7B9AA9B}"/>
    <dgm:cxn modelId="{699EA3DC-DB5E-49F5-8B7B-DB4DBE61F2E9}" srcId="{374EA9CE-B566-4109-9467-EA370A9570E4}" destId="{5ED15A82-A4CD-43B1-9060-F5F898B6D35B}" srcOrd="1" destOrd="0" parTransId="{AA489C03-ED26-44CA-A652-D34C6C665C64}" sibTransId="{0D8FA507-9397-4034-823F-98C8814F6243}"/>
    <dgm:cxn modelId="{D0B87815-0CE8-407A-BEBF-03BB2D8F6A6C}" srcId="{374EA9CE-B566-4109-9467-EA370A9570E4}" destId="{70D75DE9-D8C7-4DF6-89BD-AAE37E63EE7F}" srcOrd="0" destOrd="0" parTransId="{A34DFFE0-7BA4-4DFE-BDBA-2595E4A7C0C6}" sibTransId="{87169A59-6849-4172-8449-F502B9EB657B}"/>
    <dgm:cxn modelId="{022BAFE4-92CA-40FA-8B64-FC7B5154330D}" type="presOf" srcId="{5ED15A82-A4CD-43B1-9060-F5F898B6D35B}" destId="{F5812D1C-0AEF-4312-96E3-7CF6B91C9774}" srcOrd="0" destOrd="0" presId="urn:microsoft.com/office/officeart/2005/8/layout/default"/>
    <dgm:cxn modelId="{FA8EC407-5477-4654-B1F1-1B168CBDD44E}" type="presOf" srcId="{70D75DE9-D8C7-4DF6-89BD-AAE37E63EE7F}" destId="{ADB6A9C3-2D66-4DEA-B6FF-D617CDDA0F9F}" srcOrd="0" destOrd="0" presId="urn:microsoft.com/office/officeart/2005/8/layout/default"/>
    <dgm:cxn modelId="{827EBEE2-1501-4B84-93DC-E212FDB97A83}" type="presOf" srcId="{1A124042-D83C-44E0-933E-DA21512E4906}" destId="{1B261D6B-0C9F-4470-B80D-C6ECFCBF88BA}" srcOrd="0" destOrd="0" presId="urn:microsoft.com/office/officeart/2005/8/layout/default"/>
    <dgm:cxn modelId="{9F976451-A18A-4210-989E-2501897E0623}" srcId="{374EA9CE-B566-4109-9467-EA370A9570E4}" destId="{1A124042-D83C-44E0-933E-DA21512E4906}" srcOrd="4" destOrd="0" parTransId="{6F3FE81D-FADA-4819-AB95-73BD81C0AADB}" sibTransId="{E5F7D715-61A5-444B-9404-DB77AE2DE7F3}"/>
    <dgm:cxn modelId="{959F94B3-2057-46DC-9EAE-CA30982C27F0}" type="presOf" srcId="{2215DD2D-20CF-4AD0-BBEF-1ED323B08069}" destId="{FF9A5274-05D2-4142-A320-3F289637759B}" srcOrd="0" destOrd="0" presId="urn:microsoft.com/office/officeart/2005/8/layout/default"/>
    <dgm:cxn modelId="{892F8614-D4B1-4110-8F12-BC233B9E10FA}" type="presOf" srcId="{5B1544CC-B4EB-4B9D-B2B4-09884596C3CB}" destId="{66EA2481-543D-4E65-A69B-55F012FFB9A3}" srcOrd="0" destOrd="0" presId="urn:microsoft.com/office/officeart/2005/8/layout/default"/>
    <dgm:cxn modelId="{5A0A7A06-CB9F-4A61-988F-26656FA24978}" type="presOf" srcId="{374EA9CE-B566-4109-9467-EA370A9570E4}" destId="{2EFA9041-C726-4CAE-9953-3A95B9DC8B7C}" srcOrd="0" destOrd="0" presId="urn:microsoft.com/office/officeart/2005/8/layout/default"/>
    <dgm:cxn modelId="{27E8F7F4-ECE8-46C4-8A2B-C63DA0C02562}" type="presParOf" srcId="{2EFA9041-C726-4CAE-9953-3A95B9DC8B7C}" destId="{ADB6A9C3-2D66-4DEA-B6FF-D617CDDA0F9F}" srcOrd="0" destOrd="0" presId="urn:microsoft.com/office/officeart/2005/8/layout/default"/>
    <dgm:cxn modelId="{15B0D19F-CB0F-483C-B2A2-D78F15AB8E4E}" type="presParOf" srcId="{2EFA9041-C726-4CAE-9953-3A95B9DC8B7C}" destId="{027D1D91-F417-4DBB-90CA-78F9FFD8AFA6}" srcOrd="1" destOrd="0" presId="urn:microsoft.com/office/officeart/2005/8/layout/default"/>
    <dgm:cxn modelId="{9361989B-293F-4B44-9B18-DA9D32CA607B}" type="presParOf" srcId="{2EFA9041-C726-4CAE-9953-3A95B9DC8B7C}" destId="{F5812D1C-0AEF-4312-96E3-7CF6B91C9774}" srcOrd="2" destOrd="0" presId="urn:microsoft.com/office/officeart/2005/8/layout/default"/>
    <dgm:cxn modelId="{E5598625-2558-4420-802F-E9385048A80D}" type="presParOf" srcId="{2EFA9041-C726-4CAE-9953-3A95B9DC8B7C}" destId="{EF74CE5A-CEBE-4474-B18B-AFF5CFE981DD}" srcOrd="3" destOrd="0" presId="urn:microsoft.com/office/officeart/2005/8/layout/default"/>
    <dgm:cxn modelId="{43177A73-352D-4286-B218-2D58EA80CE61}" type="presParOf" srcId="{2EFA9041-C726-4CAE-9953-3A95B9DC8B7C}" destId="{FF9A5274-05D2-4142-A320-3F289637759B}" srcOrd="4" destOrd="0" presId="urn:microsoft.com/office/officeart/2005/8/layout/default"/>
    <dgm:cxn modelId="{9AADFA9C-B719-45E5-AA89-32F0C02F0930}" type="presParOf" srcId="{2EFA9041-C726-4CAE-9953-3A95B9DC8B7C}" destId="{CE706990-C002-435B-9760-4530447EDF7E}" srcOrd="5" destOrd="0" presId="urn:microsoft.com/office/officeart/2005/8/layout/default"/>
    <dgm:cxn modelId="{8A61D522-33A8-4EB2-BB55-E8165BA05021}" type="presParOf" srcId="{2EFA9041-C726-4CAE-9953-3A95B9DC8B7C}" destId="{66EA2481-543D-4E65-A69B-55F012FFB9A3}" srcOrd="6" destOrd="0" presId="urn:microsoft.com/office/officeart/2005/8/layout/default"/>
    <dgm:cxn modelId="{45D61059-541E-462B-9FFD-202E9D638FDF}" type="presParOf" srcId="{2EFA9041-C726-4CAE-9953-3A95B9DC8B7C}" destId="{A1D3E818-D15B-43E7-B07D-38872984BF3E}" srcOrd="7" destOrd="0" presId="urn:microsoft.com/office/officeart/2005/8/layout/default"/>
    <dgm:cxn modelId="{EA15E95D-FEC1-4B58-95B3-7FE4DC9C2BB8}" type="presParOf" srcId="{2EFA9041-C726-4CAE-9953-3A95B9DC8B7C}" destId="{1B261D6B-0C9F-4470-B80D-C6ECFCBF88B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CAD63E-ADE4-4F84-8487-54C3A2C04CA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57CA14-8079-4D78-8397-B87010378241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 উৎস সমূহ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F5C8CD-D0AD-4593-8F9C-787C3992F180}" type="parTrans" cxnId="{B241AD08-C977-4666-A637-B3F332776CDA}">
      <dgm:prSet/>
      <dgm:spPr/>
      <dgm:t>
        <a:bodyPr/>
        <a:lstStyle/>
        <a:p>
          <a:endParaRPr lang="en-US" sz="1600"/>
        </a:p>
      </dgm:t>
    </dgm:pt>
    <dgm:pt modelId="{766B9F0D-0A82-436B-89E0-746934D22D2E}" type="sibTrans" cxnId="{B241AD08-C977-4666-A637-B3F332776CDA}">
      <dgm:prSet/>
      <dgm:spPr/>
      <dgm:t>
        <a:bodyPr/>
        <a:lstStyle/>
        <a:p>
          <a:endParaRPr lang="en-US" sz="1600"/>
        </a:p>
      </dgm:t>
    </dgm:pt>
    <dgm:pt modelId="{79ACEBB0-42CC-4C77-856E-A7EEA41C3AEC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প্রথা </a:t>
          </a:r>
          <a:endParaRPr lang="en-US" sz="36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0E6791-4557-4444-9E81-FFF2AE80B099}" type="parTrans" cxnId="{54624772-4EBF-40D9-AA7D-D982F9F79B86}">
      <dgm:prSet/>
      <dgm:spPr/>
      <dgm:t>
        <a:bodyPr/>
        <a:lstStyle/>
        <a:p>
          <a:endParaRPr lang="en-US" sz="1600"/>
        </a:p>
      </dgm:t>
    </dgm:pt>
    <dgm:pt modelId="{409086BC-76EC-4564-BE86-2B282CDB4E3E}" type="sibTrans" cxnId="{54624772-4EBF-40D9-AA7D-D982F9F79B86}">
      <dgm:prSet/>
      <dgm:spPr/>
      <dgm:t>
        <a:bodyPr/>
        <a:lstStyle/>
        <a:p>
          <a:endParaRPr lang="en-US" sz="1600"/>
        </a:p>
      </dgm:t>
    </dgm:pt>
    <dgm:pt modelId="{7686B9B1-300A-47D7-A935-F3DEAF8A518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২।বিচারলয়ের সি</a:t>
          </a:r>
          <a:r>
            <a:rPr lang="en-US" sz="36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দ্ধান্ত</a:t>
          </a:r>
          <a:r>
            <a:rPr 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8BACFAB-6E2A-4511-9E9C-F29588D98903}" type="parTrans" cxnId="{B637B182-C82B-419A-82F4-1AA48BBB7383}">
      <dgm:prSet/>
      <dgm:spPr/>
      <dgm:t>
        <a:bodyPr/>
        <a:lstStyle/>
        <a:p>
          <a:endParaRPr lang="en-US" sz="1600"/>
        </a:p>
      </dgm:t>
    </dgm:pt>
    <dgm:pt modelId="{372B7F39-E069-4F0E-A183-02FD2D3D698B}" type="sibTrans" cxnId="{B637B182-C82B-419A-82F4-1AA48BBB7383}">
      <dgm:prSet/>
      <dgm:spPr/>
      <dgm:t>
        <a:bodyPr/>
        <a:lstStyle/>
        <a:p>
          <a:endParaRPr lang="en-US" sz="1600"/>
        </a:p>
      </dgm:t>
    </dgm:pt>
    <dgm:pt modelId="{8F9A3515-E079-49E4-8A6C-A39340C7103D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ধর্ম</a:t>
          </a:r>
          <a:endParaRPr lang="en-US" sz="36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D9BBEF-6152-4930-A48C-F9C3DE55390F}" type="parTrans" cxnId="{260A9BF2-E8C9-478F-9E72-89107541B15F}">
      <dgm:prSet/>
      <dgm:spPr/>
      <dgm:t>
        <a:bodyPr/>
        <a:lstStyle/>
        <a:p>
          <a:endParaRPr lang="en-US" sz="1600"/>
        </a:p>
      </dgm:t>
    </dgm:pt>
    <dgm:pt modelId="{A743BF35-817B-4FC0-AEB4-8CE122BD72A5}" type="sibTrans" cxnId="{260A9BF2-E8C9-478F-9E72-89107541B15F}">
      <dgm:prSet/>
      <dgm:spPr/>
      <dgm:t>
        <a:bodyPr/>
        <a:lstStyle/>
        <a:p>
          <a:endParaRPr lang="en-US" sz="1600"/>
        </a:p>
      </dgm:t>
    </dgm:pt>
    <dgm:pt modelId="{8817ACE5-DA1A-4E29-A06C-EC3C18885FB1}">
      <dgm:prSet phldrT="[Text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বিজ্ঞানসম্মত আলোচনা</a:t>
          </a:r>
          <a:endParaRPr lang="en-US" sz="3600" dirty="0">
            <a:solidFill>
              <a:schemeClr val="accent2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B81884-946E-4149-94B7-FB17504B1F19}" type="parTrans" cxnId="{F2EFBED9-8F69-4822-A0E1-54B378C0B59A}">
      <dgm:prSet/>
      <dgm:spPr/>
      <dgm:t>
        <a:bodyPr/>
        <a:lstStyle/>
        <a:p>
          <a:endParaRPr lang="en-US" sz="1600"/>
        </a:p>
      </dgm:t>
    </dgm:pt>
    <dgm:pt modelId="{AC220D7E-B6D2-4C3D-8260-708BE61BA8A6}" type="sibTrans" cxnId="{F2EFBED9-8F69-4822-A0E1-54B378C0B59A}">
      <dgm:prSet/>
      <dgm:spPr/>
      <dgm:t>
        <a:bodyPr/>
        <a:lstStyle/>
        <a:p>
          <a:endParaRPr lang="en-US" sz="1600"/>
        </a:p>
      </dgm:t>
    </dgm:pt>
    <dgm:pt modelId="{3A8B028C-6FEE-447A-8AF9-8070C210C263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ন্যায়বোধ</a:t>
          </a:r>
          <a:r>
            <a: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19BC1A-89BD-4B0A-BAC7-EB1EBB61B54A}" type="parTrans" cxnId="{61CF95E2-76C8-41B0-8474-95E972FE51B1}">
      <dgm:prSet/>
      <dgm:spPr/>
      <dgm:t>
        <a:bodyPr/>
        <a:lstStyle/>
        <a:p>
          <a:endParaRPr lang="en-US" sz="1600"/>
        </a:p>
      </dgm:t>
    </dgm:pt>
    <dgm:pt modelId="{00815B18-174D-48E9-9A4B-622613ADB50E}" type="sibTrans" cxnId="{61CF95E2-76C8-41B0-8474-95E972FE51B1}">
      <dgm:prSet/>
      <dgm:spPr/>
      <dgm:t>
        <a:bodyPr/>
        <a:lstStyle/>
        <a:p>
          <a:endParaRPr lang="en-US" sz="1600"/>
        </a:p>
      </dgm:t>
    </dgm:pt>
    <dgm:pt modelId="{67B0B994-CDF0-4227-89A5-02B8AAC0A6F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পরিষদ</a:t>
          </a:r>
          <a:r>
            <a:rPr lang="en-US" sz="36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FC66AB6-1823-4A09-9A5F-E405EEF8F5FF}" type="parTrans" cxnId="{28779BCD-145D-4DE7-98C4-C358AA3F024F}">
      <dgm:prSet/>
      <dgm:spPr/>
      <dgm:t>
        <a:bodyPr/>
        <a:lstStyle/>
        <a:p>
          <a:endParaRPr lang="en-US" sz="1600"/>
        </a:p>
      </dgm:t>
    </dgm:pt>
    <dgm:pt modelId="{C4A6BBEF-30EF-477D-B56C-30B6BA040B57}" type="sibTrans" cxnId="{28779BCD-145D-4DE7-98C4-C358AA3F024F}">
      <dgm:prSet/>
      <dgm:spPr/>
      <dgm:t>
        <a:bodyPr/>
        <a:lstStyle/>
        <a:p>
          <a:endParaRPr lang="en-US" sz="1600"/>
        </a:p>
      </dgm:t>
    </dgm:pt>
    <dgm:pt modelId="{9AAA63C4-013F-4C51-8877-0098B34D934A}" type="pres">
      <dgm:prSet presAssocID="{2BCAD63E-ADE4-4F84-8487-54C3A2C04CA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0717287-AFE5-4601-AF2F-643710058A42}" type="pres">
      <dgm:prSet presAssocID="{DB57CA14-8079-4D78-8397-B87010378241}" presName="Parent" presStyleLbl="node0" presStyleIdx="0" presStyleCnt="1" custScaleX="142679" custScaleY="94234" custLinFactNeighborX="-4150" custLinFactNeighborY="-3863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33212D7-4D05-4D03-94CC-0719E1DBBAB4}" type="pres">
      <dgm:prSet presAssocID="{79ACEBB0-42CC-4C77-856E-A7EEA41C3AEC}" presName="Accent1" presStyleCnt="0"/>
      <dgm:spPr/>
    </dgm:pt>
    <dgm:pt modelId="{8F80F1C9-23DE-4DB8-A593-1F51C9CF3741}" type="pres">
      <dgm:prSet presAssocID="{79ACEBB0-42CC-4C77-856E-A7EEA41C3AEC}" presName="Accent" presStyleLbl="bgShp" presStyleIdx="0" presStyleCnt="6"/>
      <dgm:spPr/>
    </dgm:pt>
    <dgm:pt modelId="{B0FE4F0C-5008-4D44-A43C-1C35BFB6D425}" type="pres">
      <dgm:prSet presAssocID="{79ACEBB0-42CC-4C77-856E-A7EEA41C3AEC}" presName="Child1" presStyleLbl="node1" presStyleIdx="0" presStyleCnt="6" custScaleX="210618" custLinFactNeighborX="15269" custLinFactNeighborY="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2045B-213B-4DFD-8CF5-1577735FAFE5}" type="pres">
      <dgm:prSet presAssocID="{7686B9B1-300A-47D7-A935-F3DEAF8A5187}" presName="Accent2" presStyleCnt="0"/>
      <dgm:spPr/>
    </dgm:pt>
    <dgm:pt modelId="{17C7B896-5BBD-4DC7-ADAB-E426C1707FE6}" type="pres">
      <dgm:prSet presAssocID="{7686B9B1-300A-47D7-A935-F3DEAF8A5187}" presName="Accent" presStyleLbl="bgShp" presStyleIdx="1" presStyleCnt="6"/>
      <dgm:spPr/>
    </dgm:pt>
    <dgm:pt modelId="{F378992A-BEFA-42EF-9C80-3F157E0D60F0}" type="pres">
      <dgm:prSet presAssocID="{7686B9B1-300A-47D7-A935-F3DEAF8A5187}" presName="Child2" presStyleLbl="node1" presStyleIdx="1" presStyleCnt="6" custScaleX="204523" custScaleY="117361" custLinFactX="42568" custLinFactNeighborX="100000" custLinFactNeighborY="-34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7A12A-CC6D-4E92-AF9C-FB204FA72934}" type="pres">
      <dgm:prSet presAssocID="{8F9A3515-E079-49E4-8A6C-A39340C7103D}" presName="Accent3" presStyleCnt="0"/>
      <dgm:spPr/>
    </dgm:pt>
    <dgm:pt modelId="{BF553317-C687-40B5-B61A-393EB1FF3BD9}" type="pres">
      <dgm:prSet presAssocID="{8F9A3515-E079-49E4-8A6C-A39340C7103D}" presName="Accent" presStyleLbl="bgShp" presStyleIdx="2" presStyleCnt="6" custLinFactNeighborX="-92568" custLinFactNeighborY="27429"/>
      <dgm:spPr/>
    </dgm:pt>
    <dgm:pt modelId="{098B18A5-1860-4AB5-9432-4E1809343266}" type="pres">
      <dgm:prSet presAssocID="{8F9A3515-E079-49E4-8A6C-A39340C7103D}" presName="Child3" presStyleLbl="node1" presStyleIdx="2" presStyleCnt="6" custScaleX="199837" custScaleY="124252" custLinFactX="54597" custLinFactNeighborX="100000" custLinFactNeighborY="-77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9101A-CD74-4180-A5FB-C0100E58A6AE}" type="pres">
      <dgm:prSet presAssocID="{8817ACE5-DA1A-4E29-A06C-EC3C18885FB1}" presName="Accent4" presStyleCnt="0"/>
      <dgm:spPr/>
    </dgm:pt>
    <dgm:pt modelId="{8502033D-6E45-418D-8F88-B5227DCC7CD6}" type="pres">
      <dgm:prSet presAssocID="{8817ACE5-DA1A-4E29-A06C-EC3C18885FB1}" presName="Accent" presStyleLbl="bgShp" presStyleIdx="3" presStyleCnt="6"/>
      <dgm:spPr/>
    </dgm:pt>
    <dgm:pt modelId="{06D87A69-4022-4448-9AA6-E1BD33AA8DB8}" type="pres">
      <dgm:prSet presAssocID="{8817ACE5-DA1A-4E29-A06C-EC3C18885FB1}" presName="Child4" presStyleLbl="node1" presStyleIdx="3" presStyleCnt="6" custScaleX="229535" custScaleY="117187" custLinFactNeighborX="15246" custLinFactNeighborY="35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5943F-8F2A-459E-9C61-A4BC121A929E}" type="pres">
      <dgm:prSet presAssocID="{3A8B028C-6FEE-447A-8AF9-8070C210C263}" presName="Accent5" presStyleCnt="0"/>
      <dgm:spPr/>
    </dgm:pt>
    <dgm:pt modelId="{28A2FD81-D263-4517-BC26-708BB9C29F8A}" type="pres">
      <dgm:prSet presAssocID="{3A8B028C-6FEE-447A-8AF9-8070C210C263}" presName="Accent" presStyleLbl="bgShp" presStyleIdx="4" presStyleCnt="6"/>
      <dgm:spPr/>
    </dgm:pt>
    <dgm:pt modelId="{9622B2D7-E7F0-4DB0-A664-7AFBE33C3A38}" type="pres">
      <dgm:prSet presAssocID="{3A8B028C-6FEE-447A-8AF9-8070C210C263}" presName="Child5" presStyleLbl="node1" presStyleIdx="4" presStyleCnt="6" custScaleX="203510" custScaleY="116708" custLinFactX="-13922" custLinFactNeighborX="-100000" custLinFactNeighborY="187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8A18F7-BAF8-418B-8B94-465C73428F7A}" type="pres">
      <dgm:prSet presAssocID="{67B0B994-CDF0-4227-89A5-02B8AAC0A6F9}" presName="Accent6" presStyleCnt="0"/>
      <dgm:spPr/>
    </dgm:pt>
    <dgm:pt modelId="{760745DB-0CE3-4DB2-B6BA-E08153822A4C}" type="pres">
      <dgm:prSet presAssocID="{67B0B994-CDF0-4227-89A5-02B8AAC0A6F9}" presName="Accent" presStyleLbl="bgShp" presStyleIdx="5" presStyleCnt="6"/>
      <dgm:spPr/>
    </dgm:pt>
    <dgm:pt modelId="{764C1095-38CA-42E9-A2B9-781E985A439D}" type="pres">
      <dgm:prSet presAssocID="{67B0B994-CDF0-4227-89A5-02B8AAC0A6F9}" presName="Child6" presStyleLbl="node1" presStyleIdx="5" presStyleCnt="6" custScaleX="193393" custScaleY="122183" custLinFactX="-15948" custLinFactNeighborX="-100000" custLinFactNeighborY="-296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37B182-C82B-419A-82F4-1AA48BBB7383}" srcId="{DB57CA14-8079-4D78-8397-B87010378241}" destId="{7686B9B1-300A-47D7-A935-F3DEAF8A5187}" srcOrd="1" destOrd="0" parTransId="{88BACFAB-6E2A-4511-9E9C-F29588D98903}" sibTransId="{372B7F39-E069-4F0E-A183-02FD2D3D698B}"/>
    <dgm:cxn modelId="{B241AD08-C977-4666-A637-B3F332776CDA}" srcId="{2BCAD63E-ADE4-4F84-8487-54C3A2C04CAE}" destId="{DB57CA14-8079-4D78-8397-B87010378241}" srcOrd="0" destOrd="0" parTransId="{C5F5C8CD-D0AD-4593-8F9C-787C3992F180}" sibTransId="{766B9F0D-0A82-436B-89E0-746934D22D2E}"/>
    <dgm:cxn modelId="{E6891E98-8A2C-42DC-8F43-427A068FD81E}" type="presOf" srcId="{3A8B028C-6FEE-447A-8AF9-8070C210C263}" destId="{9622B2D7-E7F0-4DB0-A664-7AFBE33C3A38}" srcOrd="0" destOrd="0" presId="urn:microsoft.com/office/officeart/2011/layout/HexagonRadial"/>
    <dgm:cxn modelId="{28779BCD-145D-4DE7-98C4-C358AA3F024F}" srcId="{DB57CA14-8079-4D78-8397-B87010378241}" destId="{67B0B994-CDF0-4227-89A5-02B8AAC0A6F9}" srcOrd="5" destOrd="0" parTransId="{8FC66AB6-1823-4A09-9A5F-E405EEF8F5FF}" sibTransId="{C4A6BBEF-30EF-477D-B56C-30B6BA040B57}"/>
    <dgm:cxn modelId="{260A9BF2-E8C9-478F-9E72-89107541B15F}" srcId="{DB57CA14-8079-4D78-8397-B87010378241}" destId="{8F9A3515-E079-49E4-8A6C-A39340C7103D}" srcOrd="2" destOrd="0" parTransId="{C8D9BBEF-6152-4930-A48C-F9C3DE55390F}" sibTransId="{A743BF35-817B-4FC0-AEB4-8CE122BD72A5}"/>
    <dgm:cxn modelId="{6264593C-E3AC-4459-8868-29ADC2E7A84B}" type="presOf" srcId="{DB57CA14-8079-4D78-8397-B87010378241}" destId="{D0717287-AFE5-4601-AF2F-643710058A42}" srcOrd="0" destOrd="0" presId="urn:microsoft.com/office/officeart/2011/layout/HexagonRadial"/>
    <dgm:cxn modelId="{1406E054-CF54-4DB2-A8B4-C5AA2CEC85F1}" type="presOf" srcId="{8F9A3515-E079-49E4-8A6C-A39340C7103D}" destId="{098B18A5-1860-4AB5-9432-4E1809343266}" srcOrd="0" destOrd="0" presId="urn:microsoft.com/office/officeart/2011/layout/HexagonRadial"/>
    <dgm:cxn modelId="{F2EFBED9-8F69-4822-A0E1-54B378C0B59A}" srcId="{DB57CA14-8079-4D78-8397-B87010378241}" destId="{8817ACE5-DA1A-4E29-A06C-EC3C18885FB1}" srcOrd="3" destOrd="0" parTransId="{CEB81884-946E-4149-94B7-FB17504B1F19}" sibTransId="{AC220D7E-B6D2-4C3D-8260-708BE61BA8A6}"/>
    <dgm:cxn modelId="{8B28F124-3AC0-4C97-8717-C582B03FCE91}" type="presOf" srcId="{7686B9B1-300A-47D7-A935-F3DEAF8A5187}" destId="{F378992A-BEFA-42EF-9C80-3F157E0D60F0}" srcOrd="0" destOrd="0" presId="urn:microsoft.com/office/officeart/2011/layout/HexagonRadial"/>
    <dgm:cxn modelId="{61CF95E2-76C8-41B0-8474-95E972FE51B1}" srcId="{DB57CA14-8079-4D78-8397-B87010378241}" destId="{3A8B028C-6FEE-447A-8AF9-8070C210C263}" srcOrd="4" destOrd="0" parTransId="{2B19BC1A-89BD-4B0A-BAC7-EB1EBB61B54A}" sibTransId="{00815B18-174D-48E9-9A4B-622613ADB50E}"/>
    <dgm:cxn modelId="{D41B9E02-EB91-4F6D-873D-7D664835ADEC}" type="presOf" srcId="{8817ACE5-DA1A-4E29-A06C-EC3C18885FB1}" destId="{06D87A69-4022-4448-9AA6-E1BD33AA8DB8}" srcOrd="0" destOrd="0" presId="urn:microsoft.com/office/officeart/2011/layout/HexagonRadial"/>
    <dgm:cxn modelId="{68CB9432-7474-4843-8C28-7098A4BFEA5F}" type="presOf" srcId="{67B0B994-CDF0-4227-89A5-02B8AAC0A6F9}" destId="{764C1095-38CA-42E9-A2B9-781E985A439D}" srcOrd="0" destOrd="0" presId="urn:microsoft.com/office/officeart/2011/layout/HexagonRadial"/>
    <dgm:cxn modelId="{54624772-4EBF-40D9-AA7D-D982F9F79B86}" srcId="{DB57CA14-8079-4D78-8397-B87010378241}" destId="{79ACEBB0-42CC-4C77-856E-A7EEA41C3AEC}" srcOrd="0" destOrd="0" parTransId="{090E6791-4557-4444-9E81-FFF2AE80B099}" sibTransId="{409086BC-76EC-4564-BE86-2B282CDB4E3E}"/>
    <dgm:cxn modelId="{C1BCC4E9-C68A-4E51-BF45-79D0D29D69C5}" type="presOf" srcId="{2BCAD63E-ADE4-4F84-8487-54C3A2C04CAE}" destId="{9AAA63C4-013F-4C51-8877-0098B34D934A}" srcOrd="0" destOrd="0" presId="urn:microsoft.com/office/officeart/2011/layout/HexagonRadial"/>
    <dgm:cxn modelId="{7AAD80EC-B6FA-45A6-8233-E4F34B73EC07}" type="presOf" srcId="{79ACEBB0-42CC-4C77-856E-A7EEA41C3AEC}" destId="{B0FE4F0C-5008-4D44-A43C-1C35BFB6D425}" srcOrd="0" destOrd="0" presId="urn:microsoft.com/office/officeart/2011/layout/HexagonRadial"/>
    <dgm:cxn modelId="{3539DDFE-9517-4992-8C08-316C09DF7579}" type="presParOf" srcId="{9AAA63C4-013F-4C51-8877-0098B34D934A}" destId="{D0717287-AFE5-4601-AF2F-643710058A42}" srcOrd="0" destOrd="0" presId="urn:microsoft.com/office/officeart/2011/layout/HexagonRadial"/>
    <dgm:cxn modelId="{59241BF2-87FA-4659-A74A-9971D167F8AE}" type="presParOf" srcId="{9AAA63C4-013F-4C51-8877-0098B34D934A}" destId="{633212D7-4D05-4D03-94CC-0719E1DBBAB4}" srcOrd="1" destOrd="0" presId="urn:microsoft.com/office/officeart/2011/layout/HexagonRadial"/>
    <dgm:cxn modelId="{85F62955-CAC4-4C45-A7F8-BD6C594B82A0}" type="presParOf" srcId="{633212D7-4D05-4D03-94CC-0719E1DBBAB4}" destId="{8F80F1C9-23DE-4DB8-A593-1F51C9CF3741}" srcOrd="0" destOrd="0" presId="urn:microsoft.com/office/officeart/2011/layout/HexagonRadial"/>
    <dgm:cxn modelId="{53C4BB20-2A3C-4303-AD17-7DDDE4186EEC}" type="presParOf" srcId="{9AAA63C4-013F-4C51-8877-0098B34D934A}" destId="{B0FE4F0C-5008-4D44-A43C-1C35BFB6D425}" srcOrd="2" destOrd="0" presId="urn:microsoft.com/office/officeart/2011/layout/HexagonRadial"/>
    <dgm:cxn modelId="{0ADE703F-EA90-4934-8F17-1C7A57173099}" type="presParOf" srcId="{9AAA63C4-013F-4C51-8877-0098B34D934A}" destId="{7FC2045B-213B-4DFD-8CF5-1577735FAFE5}" srcOrd="3" destOrd="0" presId="urn:microsoft.com/office/officeart/2011/layout/HexagonRadial"/>
    <dgm:cxn modelId="{97273677-2F2F-44FE-8F61-FDCBD559D6BA}" type="presParOf" srcId="{7FC2045B-213B-4DFD-8CF5-1577735FAFE5}" destId="{17C7B896-5BBD-4DC7-ADAB-E426C1707FE6}" srcOrd="0" destOrd="0" presId="urn:microsoft.com/office/officeart/2011/layout/HexagonRadial"/>
    <dgm:cxn modelId="{EB6377A1-A0F6-4C25-A606-B564DD0EE107}" type="presParOf" srcId="{9AAA63C4-013F-4C51-8877-0098B34D934A}" destId="{F378992A-BEFA-42EF-9C80-3F157E0D60F0}" srcOrd="4" destOrd="0" presId="urn:microsoft.com/office/officeart/2011/layout/HexagonRadial"/>
    <dgm:cxn modelId="{041DD159-020B-49D7-89DA-7AE9D52EF250}" type="presParOf" srcId="{9AAA63C4-013F-4C51-8877-0098B34D934A}" destId="{7137A12A-CC6D-4E92-AF9C-FB204FA72934}" srcOrd="5" destOrd="0" presId="urn:microsoft.com/office/officeart/2011/layout/HexagonRadial"/>
    <dgm:cxn modelId="{BEA9FE36-CDE5-401E-B65C-821325F4E479}" type="presParOf" srcId="{7137A12A-CC6D-4E92-AF9C-FB204FA72934}" destId="{BF553317-C687-40B5-B61A-393EB1FF3BD9}" srcOrd="0" destOrd="0" presId="urn:microsoft.com/office/officeart/2011/layout/HexagonRadial"/>
    <dgm:cxn modelId="{AD1DE05C-71C1-48E4-9037-DCBD560D314F}" type="presParOf" srcId="{9AAA63C4-013F-4C51-8877-0098B34D934A}" destId="{098B18A5-1860-4AB5-9432-4E1809343266}" srcOrd="6" destOrd="0" presId="urn:microsoft.com/office/officeart/2011/layout/HexagonRadial"/>
    <dgm:cxn modelId="{B57C603F-9DDE-484C-8B86-D7FA2A720D6E}" type="presParOf" srcId="{9AAA63C4-013F-4C51-8877-0098B34D934A}" destId="{8039101A-CD74-4180-A5FB-C0100E58A6AE}" srcOrd="7" destOrd="0" presId="urn:microsoft.com/office/officeart/2011/layout/HexagonRadial"/>
    <dgm:cxn modelId="{5240F197-3F91-44B1-B32E-A6E38088BC44}" type="presParOf" srcId="{8039101A-CD74-4180-A5FB-C0100E58A6AE}" destId="{8502033D-6E45-418D-8F88-B5227DCC7CD6}" srcOrd="0" destOrd="0" presId="urn:microsoft.com/office/officeart/2011/layout/HexagonRadial"/>
    <dgm:cxn modelId="{DC437D2C-CED7-4B24-A6BD-11B7A8480775}" type="presParOf" srcId="{9AAA63C4-013F-4C51-8877-0098B34D934A}" destId="{06D87A69-4022-4448-9AA6-E1BD33AA8DB8}" srcOrd="8" destOrd="0" presId="urn:microsoft.com/office/officeart/2011/layout/HexagonRadial"/>
    <dgm:cxn modelId="{7C735021-B6BC-40B8-A836-259BF74C2E40}" type="presParOf" srcId="{9AAA63C4-013F-4C51-8877-0098B34D934A}" destId="{F975943F-8F2A-459E-9C61-A4BC121A929E}" srcOrd="9" destOrd="0" presId="urn:microsoft.com/office/officeart/2011/layout/HexagonRadial"/>
    <dgm:cxn modelId="{F6A14B86-25CA-486C-8149-A1C5C2832801}" type="presParOf" srcId="{F975943F-8F2A-459E-9C61-A4BC121A929E}" destId="{28A2FD81-D263-4517-BC26-708BB9C29F8A}" srcOrd="0" destOrd="0" presId="urn:microsoft.com/office/officeart/2011/layout/HexagonRadial"/>
    <dgm:cxn modelId="{46432BE9-13D6-4EE4-B1A4-5FB089F2F65A}" type="presParOf" srcId="{9AAA63C4-013F-4C51-8877-0098B34D934A}" destId="{9622B2D7-E7F0-4DB0-A664-7AFBE33C3A38}" srcOrd="10" destOrd="0" presId="urn:microsoft.com/office/officeart/2011/layout/HexagonRadial"/>
    <dgm:cxn modelId="{71BD8FAC-5684-444B-888C-1D8AC80F8D82}" type="presParOf" srcId="{9AAA63C4-013F-4C51-8877-0098B34D934A}" destId="{A58A18F7-BAF8-418B-8B94-465C73428F7A}" srcOrd="11" destOrd="0" presId="urn:microsoft.com/office/officeart/2011/layout/HexagonRadial"/>
    <dgm:cxn modelId="{7FAD22C3-DD7F-4217-B0D4-A405E25C4947}" type="presParOf" srcId="{A58A18F7-BAF8-418B-8B94-465C73428F7A}" destId="{760745DB-0CE3-4DB2-B6BA-E08153822A4C}" srcOrd="0" destOrd="0" presId="urn:microsoft.com/office/officeart/2011/layout/HexagonRadial"/>
    <dgm:cxn modelId="{8AF32160-CDB2-46BB-9C26-D3CD0612CF93}" type="presParOf" srcId="{9AAA63C4-013F-4C51-8877-0098B34D934A}" destId="{764C1095-38CA-42E9-A2B9-781E985A439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10E6E-9F66-4D79-8A45-1AE365192F25}">
      <dsp:nvSpPr>
        <dsp:cNvPr id="0" name=""/>
        <dsp:cNvSpPr/>
      </dsp:nvSpPr>
      <dsp:spPr>
        <a:xfrm>
          <a:off x="2034085" y="54322"/>
          <a:ext cx="7359299" cy="1227642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আইন-এর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ইংরেজী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প্রতিশব্দ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–LAW,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নিয়ম-কানুন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বিধি-বিধান</a:t>
          </a:r>
          <a:r>
            <a:rPr lang="en-US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70041" y="90278"/>
        <a:ext cx="7287387" cy="1155730"/>
      </dsp:txXfrm>
    </dsp:sp>
    <dsp:sp modelId="{30DA5AC5-0928-4F9E-BC01-3887DCA414E8}">
      <dsp:nvSpPr>
        <dsp:cNvPr id="0" name=""/>
        <dsp:cNvSpPr/>
      </dsp:nvSpPr>
      <dsp:spPr>
        <a:xfrm rot="2405057">
          <a:off x="6881531" y="1611496"/>
          <a:ext cx="416727" cy="4296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006549" y="1697431"/>
        <a:ext cx="166691" cy="257804"/>
      </dsp:txXfrm>
    </dsp:sp>
    <dsp:sp modelId="{24798AF2-5118-4A95-A37A-47904D0577D4}">
      <dsp:nvSpPr>
        <dsp:cNvPr id="0" name=""/>
        <dsp:cNvSpPr/>
      </dsp:nvSpPr>
      <dsp:spPr>
        <a:xfrm>
          <a:off x="6055353" y="2370702"/>
          <a:ext cx="5416211" cy="1728238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LAW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শব্দটি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টিউটনিক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Lag 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থেকে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এসেছে,যার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হলো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স্থির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অপরিবর্তনীয়</a:t>
          </a:r>
          <a:r>
            <a:rPr lang="en-US" sz="32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05971" y="2421320"/>
        <a:ext cx="5314975" cy="1627002"/>
      </dsp:txXfrm>
    </dsp:sp>
    <dsp:sp modelId="{D8AC2CD6-A5BD-43BB-82C6-809D490C1232}">
      <dsp:nvSpPr>
        <dsp:cNvPr id="0" name=""/>
        <dsp:cNvSpPr/>
      </dsp:nvSpPr>
      <dsp:spPr>
        <a:xfrm rot="10759222">
          <a:off x="5586552" y="3055197"/>
          <a:ext cx="416727" cy="4296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711570" y="3141132"/>
        <a:ext cx="166691" cy="257804"/>
      </dsp:txXfrm>
    </dsp:sp>
    <dsp:sp modelId="{20F212A8-B655-47BF-8FDB-AAA2B4AB2A04}">
      <dsp:nvSpPr>
        <dsp:cNvPr id="0" name=""/>
        <dsp:cNvSpPr/>
      </dsp:nvSpPr>
      <dsp:spPr>
        <a:xfrm>
          <a:off x="317367" y="2298303"/>
          <a:ext cx="5217112" cy="2011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আবার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ফার্সী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হতে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এসেছে,যার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নিয়ম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6283" y="2357219"/>
        <a:ext cx="5099280" cy="1893697"/>
      </dsp:txXfrm>
    </dsp:sp>
    <dsp:sp modelId="{0A68D341-8DC1-42C0-9991-EB69236876BF}">
      <dsp:nvSpPr>
        <dsp:cNvPr id="0" name=""/>
        <dsp:cNvSpPr/>
      </dsp:nvSpPr>
      <dsp:spPr>
        <a:xfrm rot="18996247">
          <a:off x="4318729" y="1575296"/>
          <a:ext cx="416727" cy="42967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443747" y="1661231"/>
        <a:ext cx="166691" cy="257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CD30-B37E-4701-B6CD-804ACDD2D3DA}">
      <dsp:nvSpPr>
        <dsp:cNvPr id="0" name=""/>
        <dsp:cNvSpPr/>
      </dsp:nvSpPr>
      <dsp:spPr>
        <a:xfrm>
          <a:off x="2974504" y="100308"/>
          <a:ext cx="5694240" cy="1777106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এ্যারিষ্টটল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মতে,যুক্তিসিদ্ধ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ইচ্ছার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অভিব্যক্তিই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হচ্ছে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,[ Law is the passionless reason ]</a:t>
          </a:r>
          <a:endParaRPr lang="en-US" sz="32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26554" y="152358"/>
        <a:ext cx="5590140" cy="1673006"/>
      </dsp:txXfrm>
    </dsp:sp>
    <dsp:sp modelId="{973787EE-8D87-4427-9C3C-45F6D7321E1E}">
      <dsp:nvSpPr>
        <dsp:cNvPr id="0" name=""/>
        <dsp:cNvSpPr/>
      </dsp:nvSpPr>
      <dsp:spPr>
        <a:xfrm rot="2117301">
          <a:off x="7082116" y="1846100"/>
          <a:ext cx="492335" cy="41815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7207561" y="1929730"/>
        <a:ext cx="241445" cy="250891"/>
      </dsp:txXfrm>
    </dsp:sp>
    <dsp:sp modelId="{271B985A-1AE6-4F20-9ECE-27AB806B2FA6}">
      <dsp:nvSpPr>
        <dsp:cNvPr id="0" name=""/>
        <dsp:cNvSpPr/>
      </dsp:nvSpPr>
      <dsp:spPr>
        <a:xfrm>
          <a:off x="6279175" y="2232937"/>
          <a:ext cx="5176544" cy="1823115"/>
        </a:xfrm>
        <a:prstGeom prst="roundRect">
          <a:avLst>
            <a:gd name="adj" fmla="val 10000"/>
          </a:avLst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অধ্যাপক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স্যালমন্ড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মতে,ন্যায়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সংরক্ষনের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তাগিদে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রাষ্ট্র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সব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নীতি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স্বীকার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প্রয়োগ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তাই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2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332572" y="2286334"/>
        <a:ext cx="5069750" cy="1716321"/>
      </dsp:txXfrm>
    </dsp:sp>
    <dsp:sp modelId="{928E1D8B-9C39-4E8F-B814-75425A5430CF}">
      <dsp:nvSpPr>
        <dsp:cNvPr id="0" name=""/>
        <dsp:cNvSpPr/>
      </dsp:nvSpPr>
      <dsp:spPr>
        <a:xfrm rot="10792352">
          <a:off x="5463709" y="2942444"/>
          <a:ext cx="492335" cy="41815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5589154" y="3026074"/>
        <a:ext cx="241445" cy="250891"/>
      </dsp:txXfrm>
    </dsp:sp>
    <dsp:sp modelId="{DBE4ADF3-86EF-42E5-9B77-5B68DECBD6D5}">
      <dsp:nvSpPr>
        <dsp:cNvPr id="0" name=""/>
        <dsp:cNvSpPr/>
      </dsp:nvSpPr>
      <dsp:spPr>
        <a:xfrm>
          <a:off x="147112" y="2305664"/>
          <a:ext cx="4993466" cy="170535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অষ্টিন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মতে,আইন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হচ্ছে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নিন্মতমের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উর্ধবতন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কর্তত্বের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আদেশ</a:t>
          </a:r>
          <a:r>
            <a:rPr 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200" kern="1200" dirty="0">
            <a:solidFill>
              <a:schemeClr val="tx1">
                <a:lumMod val="95000"/>
                <a:lumOff val="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7060" y="2355612"/>
        <a:ext cx="4893570" cy="1605456"/>
      </dsp:txXfrm>
    </dsp:sp>
    <dsp:sp modelId="{6A34F67C-3EF2-437F-A18C-32533281AC18}">
      <dsp:nvSpPr>
        <dsp:cNvPr id="0" name=""/>
        <dsp:cNvSpPr/>
      </dsp:nvSpPr>
      <dsp:spPr>
        <a:xfrm rot="19540712">
          <a:off x="3960291" y="1882464"/>
          <a:ext cx="492335" cy="41815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85736" y="1966094"/>
        <a:ext cx="241445" cy="250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6A9C3-2D66-4DEA-B6FF-D617CDDA0F9F}">
      <dsp:nvSpPr>
        <dsp:cNvPr id="0" name=""/>
        <dsp:cNvSpPr/>
      </dsp:nvSpPr>
      <dsp:spPr>
        <a:xfrm>
          <a:off x="387277" y="127072"/>
          <a:ext cx="3005455" cy="1803273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১।সুস্পষ্টতা।</a:t>
          </a:r>
          <a:endParaRPr lang="en-US" sz="36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277" y="127072"/>
        <a:ext cx="3005455" cy="1803273"/>
      </dsp:txXfrm>
    </dsp:sp>
    <dsp:sp modelId="{F5812D1C-0AEF-4312-96E3-7CF6B91C9774}">
      <dsp:nvSpPr>
        <dsp:cNvPr id="0" name=""/>
        <dsp:cNvSpPr/>
      </dsp:nvSpPr>
      <dsp:spPr>
        <a:xfrm>
          <a:off x="4397636" y="164147"/>
          <a:ext cx="3005455" cy="180327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বাহ্যিক আচরন নিয়ন্ত্রন করে।</a:t>
          </a:r>
          <a:endParaRPr lang="en-US" sz="36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97636" y="164147"/>
        <a:ext cx="3005455" cy="1803273"/>
      </dsp:txXfrm>
    </dsp:sp>
    <dsp:sp modelId="{FF9A5274-05D2-4142-A320-3F289637759B}">
      <dsp:nvSpPr>
        <dsp:cNvPr id="0" name=""/>
        <dsp:cNvSpPr/>
      </dsp:nvSpPr>
      <dsp:spPr>
        <a:xfrm>
          <a:off x="8417462" y="40587"/>
          <a:ext cx="3005455" cy="1803273"/>
        </a:xfrm>
        <a:prstGeom prst="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5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সর্বজনীনতা।</a:t>
          </a:r>
          <a:endParaRPr lang="en-US" sz="3600" kern="1200" dirty="0">
            <a:solidFill>
              <a:schemeClr val="accent5">
                <a:lumMod val="20000"/>
                <a:lumOff val="8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17462" y="40587"/>
        <a:ext cx="3005455" cy="1803273"/>
      </dsp:txXfrm>
    </dsp:sp>
    <dsp:sp modelId="{66EA2481-543D-4E65-A69B-55F012FFB9A3}">
      <dsp:nvSpPr>
        <dsp:cNvPr id="0" name=""/>
        <dsp:cNvSpPr/>
      </dsp:nvSpPr>
      <dsp:spPr>
        <a:xfrm>
          <a:off x="1892018" y="2110842"/>
          <a:ext cx="3005455" cy="1803273"/>
        </a:xfrm>
        <a:prstGeom prst="rect">
          <a:avLst/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রাষ্ট্রীয় অনুমোদন ও স্বীকৃতি।</a:t>
          </a:r>
          <a:endParaRPr lang="en-US" sz="32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92018" y="2110842"/>
        <a:ext cx="3005455" cy="1803273"/>
      </dsp:txXfrm>
    </dsp:sp>
    <dsp:sp modelId="{1B261D6B-0C9F-4470-B80D-C6ECFCBF88BA}">
      <dsp:nvSpPr>
        <dsp:cNvPr id="0" name=""/>
        <dsp:cNvSpPr/>
      </dsp:nvSpPr>
      <dsp:spPr>
        <a:xfrm>
          <a:off x="6914734" y="1983752"/>
          <a:ext cx="3005455" cy="1803273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৫।অধিকারের রক্ষাকবচ।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14734" y="1983752"/>
        <a:ext cx="3005455" cy="18032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17287-AFE5-4601-AF2F-643710058A42}">
      <dsp:nvSpPr>
        <dsp:cNvPr id="0" name=""/>
        <dsp:cNvSpPr/>
      </dsp:nvSpPr>
      <dsp:spPr>
        <a:xfrm>
          <a:off x="4444370" y="1421965"/>
          <a:ext cx="2713030" cy="1550024"/>
        </a:xfrm>
        <a:prstGeom prst="hexagon">
          <a:avLst>
            <a:gd name="adj" fmla="val 28570"/>
            <a:gd name="vf" fmla="val 115470"/>
          </a:avLst>
        </a:prstGeom>
        <a:solidFill>
          <a:srgbClr val="FFFF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আইনের উৎস সমূহ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18070" y="1635469"/>
        <a:ext cx="1965630" cy="1123016"/>
      </dsp:txXfrm>
    </dsp:sp>
    <dsp:sp modelId="{17C7B896-5BBD-4DC7-ADAB-E426C1707FE6}">
      <dsp:nvSpPr>
        <dsp:cNvPr id="0" name=""/>
        <dsp:cNvSpPr/>
      </dsp:nvSpPr>
      <dsp:spPr>
        <a:xfrm>
          <a:off x="6119750" y="651127"/>
          <a:ext cx="717427" cy="61815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E4F0C-5008-4D44-A43C-1C35BFB6D425}">
      <dsp:nvSpPr>
        <dsp:cNvPr id="0" name=""/>
        <dsp:cNvSpPr/>
      </dsp:nvSpPr>
      <dsp:spPr>
        <a:xfrm>
          <a:off x="4480278" y="-52207"/>
          <a:ext cx="3281974" cy="1348077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প্রথা </a:t>
          </a:r>
          <a:endParaRPr lang="en-US" sz="3600" kern="1200" dirty="0">
            <a:solidFill>
              <a:schemeClr val="accent2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82158" y="112866"/>
        <a:ext cx="2478214" cy="1017931"/>
      </dsp:txXfrm>
    </dsp:sp>
    <dsp:sp modelId="{BF553317-C687-40B5-B61A-393EB1FF3BD9}">
      <dsp:nvSpPr>
        <dsp:cNvPr id="0" name=""/>
        <dsp:cNvSpPr/>
      </dsp:nvSpPr>
      <dsp:spPr>
        <a:xfrm>
          <a:off x="6292935" y="1976309"/>
          <a:ext cx="717427" cy="61815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8992A-BEFA-42EF-9C80-3F157E0D60F0}">
      <dsp:nvSpPr>
        <dsp:cNvPr id="0" name=""/>
        <dsp:cNvSpPr/>
      </dsp:nvSpPr>
      <dsp:spPr>
        <a:xfrm>
          <a:off x="7940520" y="192188"/>
          <a:ext cx="3186998" cy="1582117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২।বিচারলয়ের সি</a:t>
          </a:r>
          <a:r>
            <a:rPr lang="en-US" sz="360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দ্ধান্ত</a:t>
          </a:r>
          <a:r>
            <a:rPr lang="en-US" sz="36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tx1">
                <a:lumMod val="75000"/>
                <a:lumOff val="2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56773" y="398828"/>
        <a:ext cx="2354492" cy="1168837"/>
      </dsp:txXfrm>
    </dsp:sp>
    <dsp:sp modelId="{8502033D-6E45-418D-8F88-B5227DCC7CD6}">
      <dsp:nvSpPr>
        <dsp:cNvPr id="0" name=""/>
        <dsp:cNvSpPr/>
      </dsp:nvSpPr>
      <dsp:spPr>
        <a:xfrm>
          <a:off x="6375405" y="3111240"/>
          <a:ext cx="717427" cy="61815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B18A5-1860-4AB5-9432-4E1809343266}">
      <dsp:nvSpPr>
        <dsp:cNvPr id="0" name=""/>
        <dsp:cNvSpPr/>
      </dsp:nvSpPr>
      <dsp:spPr>
        <a:xfrm>
          <a:off x="8164473" y="2133210"/>
          <a:ext cx="3113978" cy="167501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ধর্ম</a:t>
          </a:r>
          <a:endParaRPr lang="en-US" sz="3600" kern="1200" dirty="0">
            <a:solidFill>
              <a:schemeClr val="accent4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83488" y="2358599"/>
        <a:ext cx="2275948" cy="1224235"/>
      </dsp:txXfrm>
    </dsp:sp>
    <dsp:sp modelId="{28A2FD81-D263-4517-BC26-708BB9C29F8A}">
      <dsp:nvSpPr>
        <dsp:cNvPr id="0" name=""/>
        <dsp:cNvSpPr/>
      </dsp:nvSpPr>
      <dsp:spPr>
        <a:xfrm>
          <a:off x="4932589" y="3246651"/>
          <a:ext cx="717427" cy="61815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D87A69-4022-4448-9AA6-E1BD33AA8DB8}">
      <dsp:nvSpPr>
        <dsp:cNvPr id="0" name=""/>
        <dsp:cNvSpPr/>
      </dsp:nvSpPr>
      <dsp:spPr>
        <a:xfrm>
          <a:off x="4332532" y="3115501"/>
          <a:ext cx="3576750" cy="1579771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1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বিজ্ঞানসম্মত আলোচনা</a:t>
          </a:r>
          <a:endParaRPr lang="en-US" sz="3600" kern="1200" dirty="0">
            <a:solidFill>
              <a:schemeClr val="accent2">
                <a:lumMod val="40000"/>
                <a:lumOff val="6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81041" y="3313598"/>
        <a:ext cx="2679732" cy="1183577"/>
      </dsp:txXfrm>
    </dsp:sp>
    <dsp:sp modelId="{760745DB-0CE3-4DB2-B6BA-E08153822A4C}">
      <dsp:nvSpPr>
        <dsp:cNvPr id="0" name=""/>
        <dsp:cNvSpPr/>
      </dsp:nvSpPr>
      <dsp:spPr>
        <a:xfrm>
          <a:off x="4081584" y="2091487"/>
          <a:ext cx="717427" cy="61815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2B2D7-E7F0-4DB0-A664-7AFBE33C3A38}">
      <dsp:nvSpPr>
        <dsp:cNvPr id="0" name=""/>
        <dsp:cNvSpPr/>
      </dsp:nvSpPr>
      <dsp:spPr>
        <a:xfrm>
          <a:off x="1086789" y="2542214"/>
          <a:ext cx="3171213" cy="1573314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ন্যায়বোধ</a:t>
          </a:r>
          <a:r>
            <a:rPr lang="en-US" sz="36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00889" y="2747659"/>
        <a:ext cx="2343013" cy="1162424"/>
      </dsp:txXfrm>
    </dsp:sp>
    <dsp:sp modelId="{764C1095-38CA-42E9-A2B9-781E985A439D}">
      <dsp:nvSpPr>
        <dsp:cNvPr id="0" name=""/>
        <dsp:cNvSpPr/>
      </dsp:nvSpPr>
      <dsp:spPr>
        <a:xfrm>
          <a:off x="1134043" y="219896"/>
          <a:ext cx="3013564" cy="1647121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৬।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আইন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পরিষদ</a:t>
          </a:r>
          <a:r>
            <a:rPr lang="en-US" sz="3600" kern="1200" dirty="0" smtClean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4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42034" y="442891"/>
        <a:ext cx="2197582" cy="1201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29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6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86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7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0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9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0F717CB-275C-40FF-A4EC-7E0DFE264764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021EF51-4E4D-4608-B189-B87A17D78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0"/>
            <a:ext cx="11790218" cy="63453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1" y="4611585"/>
            <a:ext cx="11693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93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7" y="238808"/>
            <a:ext cx="11694694" cy="66191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0496" y="5761095"/>
            <a:ext cx="9685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বিচারকের রায় আইনের একটি অন্যতম উৎস,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34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207818"/>
            <a:ext cx="11776363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799" y="5685288"/>
            <a:ext cx="11610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একদল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আইনজীবী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সম্মেলন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2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80" y="120316"/>
            <a:ext cx="11827042" cy="637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23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2" y="252663"/>
            <a:ext cx="11766883" cy="63698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3146" y="4922165"/>
            <a:ext cx="9611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চিরাচরিত প্রথা আইনের শ্রেষ্ট উপাদান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81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9" y="345997"/>
            <a:ext cx="11766884" cy="62903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6925" y="345997"/>
            <a:ext cx="8942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05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3" y="216568"/>
            <a:ext cx="11790946" cy="64336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0021" y="3320716"/>
            <a:ext cx="10675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 গ্রন্থ আইনের শ্রেষ্ট উপাদান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44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3" y="216881"/>
            <a:ext cx="11778916" cy="6464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8129" y="435481"/>
            <a:ext cx="11778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প্রণেতাগনের লিখিত গ্রন্থ আইনের গুরুত্বপূর্ন  উৎস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11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3344" y="243548"/>
            <a:ext cx="11319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508" y="5948338"/>
            <a:ext cx="11540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কি , আইনের বৈশিষ্ট্য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 সমূহ কি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259211"/>
            <a:ext cx="11790218" cy="468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76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0431" y="312822"/>
            <a:ext cx="9487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66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827" y="5062833"/>
            <a:ext cx="11357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আইনের অর্থ কি তা বলতে পারবে?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আইনের বৈশিষ্ট্য সমূহ ব্যাখ্যা করতে পারবে?</a:t>
            </a:r>
          </a:p>
          <a:p>
            <a:r>
              <a:rPr lang="bn-IN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আইনের উৎস গুলি কি কি তা বর্ণনা করতে পারবে?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9" y="1420818"/>
            <a:ext cx="11748654" cy="364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75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836" y="484909"/>
            <a:ext cx="1066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উৎপত্তিঃ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11596171"/>
              </p:ext>
            </p:extLst>
          </p:nvPr>
        </p:nvGraphicFramePr>
        <p:xfrm>
          <a:off x="249382" y="1870364"/>
          <a:ext cx="11748654" cy="4738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972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510E6E-9F66-4D79-8A45-1AE365192F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DA5AC5-0928-4F9E-BC01-3887DCA414E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798AF2-5118-4A95-A37A-47904D0577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AC2CD6-A5BD-43BB-82C6-809D490C12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F212A8-B655-47BF-8FDB-AAA2B4AB2A0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68D341-8DC1-42C0-9991-EB69236876B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85904" y="145379"/>
            <a:ext cx="3277403" cy="32637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3222" y="955964"/>
            <a:ext cx="5189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284" y="3415950"/>
            <a:ext cx="57911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মোঃআজহারুল ইসলাম,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ইউনিয়ন স্কুল এন্ড কলেজ,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 , কিশোরগঞ্জ,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3978" y="3415950"/>
            <a:ext cx="53478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একাদশ,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ঃআইন</a:t>
            </a:r>
            <a:endParaRPr lang="bn-I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মিনিট,</a:t>
            </a:r>
          </a:p>
          <a:p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২০/১২/২০২১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4" y="267612"/>
            <a:ext cx="3289938" cy="314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89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98764"/>
            <a:ext cx="10709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58753453"/>
              </p:ext>
            </p:extLst>
          </p:nvPr>
        </p:nvGraphicFramePr>
        <p:xfrm>
          <a:off x="249381" y="2022764"/>
          <a:ext cx="11707091" cy="461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579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20ECD30-B37E-4701-B6CD-804ACDD2D3D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3787EE-8D87-4427-9C3C-45F6D7321E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1B985A-1AE6-4F20-9ECE-27AB806B2F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8E1D8B-9C39-4E8F-B814-75425A5430C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E4ADF3-86EF-42E5-9B77-5B68DECBD6D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34F67C-3EF2-437F-A18C-32533281AC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60" y="609575"/>
            <a:ext cx="11683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কানুন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বিধি-বিধানের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ফরাসী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অর্থ হলো নিয়ম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প্রতিশব্দ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LAW,আর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টিউটনিক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LAG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অপরির্বতনীয়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সমভাবে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প্রযোজ্য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চন্দ্র,সূর্য,গ্রহ,নক্ষত্র,দিবা-রাত্রি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জোয়ার-ভাটা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নিয়ম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পরিচালিত।ব্যক্তি,রাষ্ট্র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নিয়ম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পরিচালিত।তাই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বলতে কতগুলি নিয়মকে বুঝি,যা দ্বারা 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বাহ্যিক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আচরন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অস্টিনের মতে;আইন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নিন্মতমের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উর্ধবতন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কর্তত্বের</a:t>
            </a:r>
            <a:r>
              <a:rPr lang="bn-IN" sz="2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আদেশ।</a:t>
            </a:r>
          </a:p>
          <a:p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এরিস্টটল মতে ;যুক্তি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ইচ্ছার অভিব্যক্তিই হচ্ছে আইন।</a:t>
            </a:r>
            <a:endParaRPr lang="en-US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স্যালমন্ড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তাগিদে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স্বীকার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তাহাই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অত্যাবশ্যকীয়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সমষ্টি,যা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সমর্থিত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জনকল্যাণের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আইন হচ্ছে ব্যক্তির আচরণ নিয়ন্ত্রন সংক্রান্ত নিয়মের সমস্টি যা সমাজ ও রাষ্ট্র কর্তক স্বীকৃত।</a:t>
            </a:r>
            <a:endParaRPr lang="en-US" sz="2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1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inus 1"/>
          <p:cNvSpPr/>
          <p:nvPr/>
        </p:nvSpPr>
        <p:spPr>
          <a:xfrm>
            <a:off x="498767" y="2677793"/>
            <a:ext cx="11208326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-Down Arrow 2"/>
          <p:cNvSpPr/>
          <p:nvPr/>
        </p:nvSpPr>
        <p:spPr>
          <a:xfrm>
            <a:off x="5327211" y="2454083"/>
            <a:ext cx="484632" cy="17733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863020" y="30229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9892145" y="3100357"/>
            <a:ext cx="484632" cy="983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 flipV="1">
            <a:off x="2105336" y="1122217"/>
            <a:ext cx="7564582" cy="11357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63020" y="1408093"/>
            <a:ext cx="7301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কত প্রকার ও কি কিঃ-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709" y="4105455"/>
            <a:ext cx="2632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বে-সরকারি</a:t>
            </a:r>
          </a:p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4073" y="4290120"/>
            <a:ext cx="2854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আইন</a:t>
            </a:r>
            <a:endParaRPr lang="en-US" sz="36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3345" y="4228564"/>
            <a:ext cx="3643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আন্তজার্তিক আইন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56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2684" y="680918"/>
            <a:ext cx="101546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74199971"/>
              </p:ext>
            </p:extLst>
          </p:nvPr>
        </p:nvGraphicFramePr>
        <p:xfrm>
          <a:off x="222422" y="2545493"/>
          <a:ext cx="11701848" cy="3914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07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B6A9C3-2D66-4DEA-B6FF-D617CDDA0F9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812D1C-0AEF-4312-96E3-7CF6B91C977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9A5274-05D2-4142-A320-3F28963775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EA2481-543D-4E65-A69B-55F012FFB9A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261D6B-0C9F-4470-B80D-C6ECFCBF88B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28445594"/>
              </p:ext>
            </p:extLst>
          </p:nvPr>
        </p:nvGraphicFramePr>
        <p:xfrm>
          <a:off x="212036" y="1925053"/>
          <a:ext cx="11767929" cy="4637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7380" y="433138"/>
            <a:ext cx="9938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5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53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717287-AFE5-4601-AF2F-643710058A4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80F1C9-23DE-4DB8-A593-1F51C9CF37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FE4F0C-5008-4D44-A43C-1C35BFB6D42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C7B896-5BBD-4DC7-ADAB-E426C1707FE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78992A-BEFA-42EF-9C80-3F157E0D60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553317-C687-40B5-B61A-393EB1FF3BD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8B18A5-1860-4AB5-9432-4E180934326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02033D-6E45-418D-8F88-B5227DCC7CD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87A69-4022-4448-9AA6-E1BD33AA8DB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A2FD81-D263-4517-BC26-708BB9C29F8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2B2D7-E7F0-4DB0-A664-7AFBE33C3A3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0745DB-0CE3-4DB2-B6BA-E08153822A4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C1095-38CA-42E9-A2B9-781E985A439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454" y="97377"/>
            <a:ext cx="11186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13" y="1297706"/>
            <a:ext cx="11764423" cy="44069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3613" y="5704657"/>
            <a:ext cx="108955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মান্য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33479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675" y="198339"/>
            <a:ext cx="104073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2" y="5942871"/>
            <a:ext cx="11139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আইনের উৎস সমূহ কি কি তা বর্ণনা কর, সবাই ?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306335"/>
            <a:ext cx="11748653" cy="463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97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2368" y="325599"/>
            <a:ext cx="100941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7" y="1433596"/>
            <a:ext cx="5811253" cy="4401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21" y="1433595"/>
            <a:ext cx="5979695" cy="44017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4852" y="6030308"/>
            <a:ext cx="5570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85021" y="5938827"/>
            <a:ext cx="540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বে-সরকারি আইন বলতে কি বুঝ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37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5019" y="197338"/>
            <a:ext cx="10958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মূল্যায়নঃ-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848" y="4312046"/>
            <a:ext cx="8900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আইনের ইংরেজী প্রতিশব্দ কি ?</a:t>
            </a:r>
          </a:p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আইনের ফরাসী শব্দ কি ?</a:t>
            </a:r>
          </a:p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৩।আইন বলতে কি বুঝ ?</a:t>
            </a:r>
          </a:p>
          <a:p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জন অস্টিনের মতে আইন কি ?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8" y="1397667"/>
            <a:ext cx="11792043" cy="291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7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2980" y="179060"/>
            <a:ext cx="11586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2980" y="5904912"/>
            <a:ext cx="1124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আইন কেন মান্য করা হয়, এ বিষয়ে একটি প্রতিবেদন লিখে জমা দিবা।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371600"/>
            <a:ext cx="11737717" cy="44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74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156411"/>
            <a:ext cx="11766883" cy="6388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867" y="5520619"/>
            <a:ext cx="11490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আইনমন্ত্রী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এ্যাডভোকেট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আনিসুল</a:t>
            </a:r>
            <a:r>
              <a:rPr lang="en-US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88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7" y="249382"/>
            <a:ext cx="11720946" cy="637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527" y="449753"/>
            <a:ext cx="11720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22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6569" y="5832191"/>
            <a:ext cx="11730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এ্যাটর্নি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জেনারেল,জনাব,এ্যাডভোকেট,আমিন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9" y="285009"/>
            <a:ext cx="11730009" cy="554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58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74" y="228600"/>
            <a:ext cx="11790947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474" y="5706070"/>
            <a:ext cx="11225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প্রখ্যাত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আইনজীবী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জনাব,ডঃ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18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1674"/>
            <a:ext cx="11804073" cy="6456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653024"/>
            <a:ext cx="11596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বিশিষ্ট্য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আইনজীবী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ব্যারিষ্টার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সায়েদুল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হক,সুমন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7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93964"/>
            <a:ext cx="11748654" cy="64839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6281" y="5196080"/>
            <a:ext cx="9868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অস্টিন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72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07817"/>
            <a:ext cx="11693236" cy="65116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4509" y="2660073"/>
            <a:ext cx="10224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জতীয় </a:t>
            </a:r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সংসদ আইনের শ্রেষ্টতম উপাদান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05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95944"/>
            <a:ext cx="11707091" cy="64562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217" y="4100945"/>
            <a:ext cx="11485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সুপ্রীম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কোর্ট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570</Words>
  <Application>Microsoft Office PowerPoint</Application>
  <PresentationFormat>Widescreen</PresentationFormat>
  <Paragraphs>81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78L6N72</dc:creator>
  <cp:lastModifiedBy>Azharul Islam</cp:lastModifiedBy>
  <cp:revision>116</cp:revision>
  <dcterms:created xsi:type="dcterms:W3CDTF">2019-10-15T02:31:20Z</dcterms:created>
  <dcterms:modified xsi:type="dcterms:W3CDTF">2022-01-19T18:23:50Z</dcterms:modified>
</cp:coreProperties>
</file>