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74" r:id="rId6"/>
    <p:sldId id="260" r:id="rId7"/>
    <p:sldId id="261" r:id="rId8"/>
    <p:sldId id="269" r:id="rId9"/>
    <p:sldId id="268" r:id="rId10"/>
    <p:sldId id="270" r:id="rId11"/>
    <p:sldId id="271" r:id="rId12"/>
    <p:sldId id="272" r:id="rId13"/>
    <p:sldId id="262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7CD"/>
    <a:srgbClr val="CC0066"/>
    <a:srgbClr val="AFB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7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6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D3C3-1056-4D2A-986A-18AAB2B9C52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9B95-B2AE-4FFE-9BFA-5FCD9415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1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4%E0%A6%BE%E0%A6%93%E0%A6%AF%E0%A6%BC%E0%A6%BE%E0%A6%AB" TargetMode="External"/><Relationship Id="rId3" Type="http://schemas.openxmlformats.org/officeDocument/2006/relationships/image" Target="../media/image16.jpg"/><Relationship Id="rId7" Type="http://schemas.openxmlformats.org/officeDocument/2006/relationships/hyperlink" Target="https://bn.wikipedia.org/wiki/%E0%A6%89%E0%A6%AE%E0%A6%B0%E0%A6%B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B9%E0%A6%9C%E0%A7%8D%E0%A6%9C" TargetMode="External"/><Relationship Id="rId5" Type="http://schemas.openxmlformats.org/officeDocument/2006/relationships/hyperlink" Target="https://bn.wikipedia.org/wiki/%E0%A6%AE%E0%A6%BE%E0%A6%A4%E0%A6%BE%E0%A6%AB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s://bn.wikipedia.org/wiki/%E0%A6%95%E0%A6%BE%E0%A6%AC%E0%A6%BE" TargetMode="Externa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/index.php?title=%E0%A6%AC%E0%A6%A8%E0%A7%81_%E0%A6%AE%E0%A7%81%E0%A6%A4%E0%A7%8D%E0%A6%A4%E0%A6%BE%E0%A6%B2%E0%A6%BF%E0%A6%AC&amp;action=edit&amp;redlink=1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bn.wikipedia.org/wiki/%E0%A6%AC%E0%A6%A8%E0%A7%81_%E0%A6%B9%E0%A6%BE%E0%A6%B6%E0%A6%BF%E0%A6%A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6%E0%A6%AC%E0%A7%81_%E0%A6%A4%E0%A6%BE%E0%A6%B2%E0%A6%BF%E0%A6%AC_%E0%A6%87%E0%A6%AC%E0%A6%A8%E0%A7%87_%E0%A6%86%E0%A6%AC%E0%A6%A6%E0%A7%81%E0%A6%B2_%E0%A6%AE%E0%A7%81%E0%A6%A4%E0%A7%8D%E0%A6%A4%E0%A6%BE%E0%A6%B2%E0%A6%BF%E0%A6%AC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12E5B-DC6B-4DB8-A214-92CB59E1E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96" y="427134"/>
            <a:ext cx="3597861" cy="2555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21" y="427134"/>
            <a:ext cx="3879542" cy="2555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2396" y="3325802"/>
            <a:ext cx="36140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হাজরে আসওয়াদ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413" y="4132473"/>
            <a:ext cx="1019556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হাজরে আসওয়াদ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কালো রঙের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 যা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2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কাবা শরিফের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দক্ষিণ-পূর্ব কোণে 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tooltip="মাতাফ"/>
              </a:rPr>
              <a:t>মাতাফ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থেকে দেড় মিটার (চার ফুট) উঁচুতে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 </a:t>
            </a:r>
            <a:r>
              <a:rPr lang="bn-BD" sz="2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হজ্জ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 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7" tooltip="উমরা"/>
              </a:rPr>
              <a:t>উমরার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অংশ হিসেবে মুসলিমরা 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8" tooltip="তাওয়াফ"/>
              </a:rPr>
              <a:t>তাওয়াফ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করে থাকেন। এর শুরুতে হাজরে আসওয়াদে চুমু দেওয়ার রীতি রয়েছে।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55" y="511627"/>
            <a:ext cx="2844574" cy="2175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5" y="511626"/>
            <a:ext cx="3411310" cy="2175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2742" y="3067594"/>
            <a:ext cx="353785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কাবা শরীফ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52" y="3857703"/>
            <a:ext cx="1146657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 </a:t>
            </a:r>
            <a:r>
              <a:rPr lang="bn-BD" sz="2800" dirty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 </a:t>
            </a:r>
            <a:endParaRPr lang="en-US" sz="2800" dirty="0">
              <a:solidFill>
                <a:srgbClr val="3327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2800" dirty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 ঘন আকৃতির ইমারত, যা সৌদি আরবের মক্কা শহরের মসজিদুল হারাম মসজিদের মধ্যখানে অবস্থিত। প্রকৃতপক্ষে মসজিদটি কাবাকে ঘিরেই তৈরি করা হয়েছে। মসজিদ আল-হারাম </a:t>
            </a:r>
            <a:r>
              <a:rPr lang="bn-BD" sz="2800" dirty="0" smtClean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</a:t>
            </a:r>
            <a:r>
              <a:rPr lang="bn-BD" sz="2800" dirty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সবচেয়ে পবিত্র স্থান যা কাবাকে ঘিরে অবস্থিত</a:t>
            </a:r>
            <a:r>
              <a:rPr lang="bn-BD" sz="2800" dirty="0" smtClean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3327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6" y="963386"/>
            <a:ext cx="3712030" cy="300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5" y="963386"/>
            <a:ext cx="4414509" cy="3007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0719" y="4443984"/>
            <a:ext cx="7032465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মহাম্মদ ( সাঃ ) প্রথমে আবিসিনিয়ায় হিজরত করেন এবং সর্বশেষ মদিনায় হিজরত করেন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585" y="746548"/>
            <a:ext cx="378229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159" y="2406661"/>
            <a:ext cx="851514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হস্তি বর্ষ বলা হয় কোন খ্রিষ্টাব্দকে ?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 সাঃ) কত বছর গোপনে ইসলাম প্রচার করেন  ?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আকাবার ১ম শপথে কতজন ইসলাম গ্রহন করেন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0" y="649767"/>
            <a:ext cx="1929692" cy="12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5656" y="731777"/>
            <a:ext cx="35276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8973" y="2223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3051" y="2386884"/>
            <a:ext cx="7860758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মহানবী ( সাঃ ) এর প্রতি কুরআন নাযিলের পদ্ধতি সম্পর্কে আলোচনা কর  ।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আবিসিনিয়ায় হিজরতের কারন সমুহ ব্যাখ্যা কর  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আবিসিনিয়ায়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হিজরতের গুরুত্ব ব্যাখ্যা কর  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51" y="593581"/>
            <a:ext cx="2373348" cy="11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4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794" y="2269561"/>
            <a:ext cx="8889772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 সাঃ ) কত খ্রিষ্টাব্দে প্রকাশ্যে ইসলাম প্রচার শুরু করেন 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 সাঃ )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গটিত কমিটির নাম কী ছিল ?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হযরত মুহাম্মদ ( সাঃ )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মানুষ আল আমিন বলে ডাকত কেন 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7640" y="808445"/>
            <a:ext cx="328269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8434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2695" y="471897"/>
            <a:ext cx="27719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568" y="1867124"/>
            <a:ext cx="8142934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 সাঃ )  এর মিরাজ শরীফ গমনের বিষয় সম্পর্কে  আলোচনা কর  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 সাঃ )  এর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তায়েব গমনের বিষয়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 আলোচনা কর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মদিনায় হিজতের গুরুত্ব  আলোচনা কর 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6" y="308688"/>
            <a:ext cx="2395650" cy="1322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178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157" y="672600"/>
            <a:ext cx="343241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94" y="2050743"/>
            <a:ext cx="4865287" cy="288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31633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653" y="300613"/>
            <a:ext cx="55714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17" y="1717473"/>
            <a:ext cx="5404512" cy="3293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728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64" y="427015"/>
            <a:ext cx="7717973" cy="89550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8979" y="2154764"/>
            <a:ext cx="4465937" cy="317795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 , গাজীপুর 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31" y="2154764"/>
            <a:ext cx="3113416" cy="2987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54" y="1908134"/>
            <a:ext cx="820882" cy="3234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326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610" y="637245"/>
            <a:ext cx="413554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746" y="1953087"/>
            <a:ext cx="3803375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</a:t>
            </a:r>
          </a:p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বর্ষ </a:t>
            </a:r>
          </a:p>
          <a:p>
            <a:pPr algn="ctr"/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অধ্যায় </a:t>
            </a:r>
          </a:p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৪০ মিনিট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18" y="1825629"/>
            <a:ext cx="2238214" cy="2563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00757"/>
            <a:ext cx="1305341" cy="1305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96" y="1855219"/>
            <a:ext cx="1010047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6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32" y="490728"/>
            <a:ext cx="5634691" cy="38343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00757"/>
            <a:ext cx="1305341" cy="1305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4431119"/>
            <a:ext cx="373075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 শরীফ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6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258083"/>
            <a:ext cx="6929158" cy="5707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247" y="762763"/>
            <a:ext cx="38810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800" dirty="0">
              <a:solidFill>
                <a:srgbClr val="3327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485" y="1788218"/>
            <a:ext cx="5618544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 সাঃ ) এর জন্ম ও প্রাথমিক জীবন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6666" y="248589"/>
            <a:ext cx="30672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23" y="1630641"/>
            <a:ext cx="10168128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</a:t>
            </a:r>
          </a:p>
          <a:p>
            <a:pPr marL="742950" indent="-742950" algn="ctr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হযরত মহাম্মদ ( সাঃ ) এর জন্ম ও প্রাথমিক জীবন সম্পর্কে বলতে পারবে । </a:t>
            </a:r>
          </a:p>
          <a:p>
            <a:pPr marL="742950" indent="-742950" algn="ctr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মহাম্মদ ( সাঃ ) এর নবুয়ত লাভের বিষয় সম্পর্কে বলতে পারবে । </a:t>
            </a:r>
          </a:p>
          <a:p>
            <a:pPr marL="742950" indent="-742950" algn="ctr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হযরত মহাম্মদ ( সাঃ ) এর  হিজরতের কারন সমুহ বলতে পারবে ।  </a:t>
            </a:r>
          </a:p>
          <a:p>
            <a:pPr marL="742950" indent="-742950" algn="ctr">
              <a:buFont typeface="Wingdings" panose="05000000000000000000" pitchFamily="2" charset="2"/>
              <a:buChar char="q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770485"/>
            <a:ext cx="11996041" cy="8996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9247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72" y="1243984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36" y="1210647"/>
            <a:ext cx="2743200" cy="1633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4914" y="3126553"/>
            <a:ext cx="14622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530" y="3814790"/>
            <a:ext cx="735874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 সাঃ ) ৬১০ খ্রিষ্টাব্দে রমজান মাসের ২৭ তারিখে হেরা পর্বত গুহায় হযরত জিব্রাইল ( আঃ ) এর মাধ্যমে আল্লাহর নিকট হইতে ওহী প্রাপ্ত হন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8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26" y="261363"/>
            <a:ext cx="3598414" cy="20241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1016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35000">
                  <a:srgbClr val="FF0000"/>
                </a:gs>
                <a:gs pos="12000">
                  <a:srgbClr val="00B050"/>
                </a:gs>
                <a:gs pos="59000">
                  <a:srgbClr val="FFFF00"/>
                </a:gs>
                <a:gs pos="83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" y="155775"/>
            <a:ext cx="1305341" cy="1305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83">
            <a:off x="10683890" y="193156"/>
            <a:ext cx="1363222" cy="1363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" y="5660529"/>
            <a:ext cx="11996041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2" y="279562"/>
            <a:ext cx="3647041" cy="2024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6234" y="2588785"/>
            <a:ext cx="40737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332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শিবে আবি তালিব </a:t>
            </a:r>
            <a:endParaRPr lang="en-US" sz="3200" dirty="0">
              <a:solidFill>
                <a:srgbClr val="3327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08" y="3366937"/>
            <a:ext cx="1152144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শিবে আবি তালিব</a:t>
            </a:r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দ্বারা ৬১৬ খ্রিষ্টাব্দে কুরাইশ সম্প্রদায় দ্বারা বনু হাশিম গোত্রকে বয়কট করা বুঝানো হয়। মক্কার কুরাইশ সম্প্রদায় হযরত মুহাম্মদ (সা.) কে হত্যা করার জন্য আত্নপক্ষ সমর্থন করতে বললে </a:t>
            </a:r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 tooltip="আবু তালিব ইবনে আবদুল মুত্তালিব"/>
              </a:rPr>
              <a:t>আবু তালিব</a:t>
            </a:r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এটাকে প্রত্যাখান করে। তখন কুরাইশ বংশ ও সকল বংশ একত্র হয়ে </a:t>
            </a:r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7" tooltip="বনু হাশিম"/>
              </a:rPr>
              <a:t>বনু হাশিম</a:t>
            </a:r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 </a:t>
            </a:r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8" tooltip="বনু মুত্তালিব (পাতার অস্তিত্ব নেই)"/>
              </a:rPr>
              <a:t>বনু মুত্তালিব</a:t>
            </a:r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গোত্রের সাথে সকল লেনদেন বন্ধ করে দেয়</a:t>
            </a:r>
            <a:r>
              <a:rPr lang="bn-BD" sz="2400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মুহাম্মাদ এর চাচা আবু তালিব অপারগ বাড়ি ঘর ছেড়ে মুহাম্মাদ সহ বনু হাশিম ও বনু মুত্তালিব গোত্রের নারী,পুরুষ ও শিশুসহ সবাইকে সঙ্গে নিয়ে বাধ্য হয়ে শি'বে আবু তালিব নামক পাহাড়ে মধ্যে আত্মনির্বাসিত </a:t>
            </a:r>
            <a:r>
              <a:rPr lang="bn-BD" sz="2400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 ।</a:t>
            </a:r>
            <a:endParaRPr lang="bn-BD" sz="24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4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325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52</cp:revision>
  <dcterms:created xsi:type="dcterms:W3CDTF">2022-01-20T12:24:37Z</dcterms:created>
  <dcterms:modified xsi:type="dcterms:W3CDTF">2022-01-21T13:52:20Z</dcterms:modified>
</cp:coreProperties>
</file>