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39" r:id="rId2"/>
    <p:sldId id="340" r:id="rId3"/>
    <p:sldId id="384" r:id="rId4"/>
    <p:sldId id="385" r:id="rId5"/>
    <p:sldId id="341" r:id="rId6"/>
    <p:sldId id="342" r:id="rId7"/>
    <p:sldId id="343" r:id="rId8"/>
    <p:sldId id="346" r:id="rId9"/>
    <p:sldId id="347" r:id="rId10"/>
    <p:sldId id="364" r:id="rId11"/>
    <p:sldId id="378" r:id="rId12"/>
    <p:sldId id="375" r:id="rId13"/>
    <p:sldId id="371" r:id="rId14"/>
    <p:sldId id="377" r:id="rId15"/>
    <p:sldId id="379" r:id="rId16"/>
    <p:sldId id="368" r:id="rId17"/>
    <p:sldId id="372" r:id="rId18"/>
    <p:sldId id="382" r:id="rId19"/>
    <p:sldId id="381" r:id="rId20"/>
    <p:sldId id="383" r:id="rId21"/>
    <p:sldId id="351" r:id="rId22"/>
    <p:sldId id="352" r:id="rId23"/>
    <p:sldId id="353" r:id="rId24"/>
    <p:sldId id="354" r:id="rId25"/>
  </p:sldIdLst>
  <p:sldSz cx="12192000" cy="6858000"/>
  <p:notesSz cx="6858000" cy="9144000"/>
  <p:defaultTextStyle>
    <a:defPPr>
      <a:defRPr lang="en-US"/>
    </a:defPPr>
    <a:lvl1pPr marL="0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4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2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49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36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23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10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98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30" autoAdjust="0"/>
    <p:restoredTop sz="94660"/>
  </p:normalViewPr>
  <p:slideViewPr>
    <p:cSldViewPr snapToGrid="0">
      <p:cViewPr varScale="1">
        <p:scale>
          <a:sx n="71" d="100"/>
          <a:sy n="71" d="100"/>
        </p:scale>
        <p:origin x="9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70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34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9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39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2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2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78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1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8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4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1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0F6EF-661F-4BD3-AD1B-F8D1F563983B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6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bn.quora.com/mausa-chara-kibhabe-kiborda-dbara-kampiutarake-bandha-ba-satadauna-kara-yaya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alamincomputertc.blogspot.com/2020/08/how-to-delete-file-folder.html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69" y="354924"/>
            <a:ext cx="11380900" cy="618754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TextBox 2"/>
          <p:cNvSpPr txBox="1"/>
          <p:nvPr/>
        </p:nvSpPr>
        <p:spPr>
          <a:xfrm>
            <a:off x="1165243" y="5510447"/>
            <a:ext cx="9883588" cy="691474"/>
          </a:xfrm>
          <a:prstGeom prst="flowChartAlternateProcess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103724" tIns="51861" rIns="103724" bIns="51861" numCol="1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18" b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b="1" spc="50" dirty="0" err="1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3618" b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b="1" spc="50" dirty="0" err="1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618" b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b="1" spc="50" dirty="0" err="1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18" b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b="1" spc="50" dirty="0" err="1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3618" b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b="1" spc="50" dirty="0" err="1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18" b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b="1" spc="50" dirty="0" err="1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618" b="1" spc="50" dirty="0">
              <a:ln w="9525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00"/>
          </a:solidFill>
          <a:ln w="5715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25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25302" y="3734160"/>
            <a:ext cx="1616148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ফোল্ডার কি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5405" y="4413885"/>
            <a:ext cx="105520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ফাইল সমূহ যে কন্টেইনারে সংরক্ষণ করা </a:t>
            </a:r>
            <a:r>
              <a:rPr lang="as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 </a:t>
            </a:r>
            <a:r>
              <a:rPr lang="as-IN" sz="32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ফোল্ডার</a:t>
            </a:r>
            <a:r>
              <a:rPr lang="as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 আমরা ব্যাগ </a:t>
            </a:r>
            <a:r>
              <a:rPr lang="as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as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 খাতা </a:t>
            </a:r>
            <a:r>
              <a:rPr lang="as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রাখি</a:t>
            </a:r>
            <a:r>
              <a:rPr lang="en-US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ক্ষেত্রে বই খাতা হলো ফাইল এবং ব্যাগ হলো </a:t>
            </a:r>
            <a:r>
              <a:rPr lang="as-IN" sz="32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ফোল্ডার</a:t>
            </a:r>
            <a:r>
              <a:rPr lang="as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 </a:t>
            </a:r>
            <a:r>
              <a:rPr lang="as-IN" sz="32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ফোল্ডারে</a:t>
            </a:r>
            <a:r>
              <a:rPr lang="as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কোনো এক্সটেনশন থাকে </a:t>
            </a:r>
            <a:r>
              <a:rPr lang="as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00"/>
          </a:solidFill>
          <a:ln w="5715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99702" y="398103"/>
            <a:ext cx="1617751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760726" y="1044434"/>
            <a:ext cx="105134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</a:t>
            </a:r>
            <a:r>
              <a:rPr lang="as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স্মৃতিসহা</a:t>
            </a:r>
            <a:r>
              <a:rPr lang="en-US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 যেমন– </a:t>
            </a:r>
            <a:r>
              <a:rPr lang="en-US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Hard Disk, Floppy Disk, CD-ROM </a:t>
            </a:r>
            <a:r>
              <a:rPr lang="as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ইত্যাদিতে পরস্পর সম্পর্কিত তথ্যকে একক হিসেবে বিশেষ নাম </a:t>
            </a:r>
            <a:r>
              <a:rPr lang="as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sz="3200" dirty="0" err="1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একসাথে সেভ করাকে </a:t>
            </a:r>
            <a:r>
              <a:rPr lang="as-IN" sz="32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as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(</a:t>
            </a:r>
            <a:r>
              <a:rPr lang="en-US" sz="32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File</a:t>
            </a:r>
            <a:r>
              <a:rPr lang="en-US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অর্থাৎ </a:t>
            </a:r>
            <a:r>
              <a:rPr lang="as-IN" sz="32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as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হচ্ছে কম্পিউটার মেমোরিতে সংরক্ষিত তথ্যগুলির লজিক্যাল </a:t>
            </a:r>
            <a:r>
              <a:rPr lang="as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ইউনিট</a:t>
            </a:r>
            <a:r>
              <a:rPr lang="en-US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মূলত পরস্পর সম্পর্কিত এক বা একাধিক রেকর্ড </a:t>
            </a:r>
            <a:r>
              <a:rPr lang="as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200" dirty="0" err="1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32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as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গঠিত </a:t>
            </a:r>
            <a:r>
              <a:rPr lang="as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25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00"/>
          </a:solidFill>
          <a:ln w="5715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1695" y="1098039"/>
            <a:ext cx="110286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3200" dirty="0" smtClean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endParaRPr lang="en-US" sz="3200" dirty="0">
              <a:solidFill>
                <a:srgbClr val="11111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3200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IN" sz="3200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ফাইল হলো একটি তথ্য যা কম্পিউটার প্রোগ্রাম এর নিকট গ্রহণযোগ্য।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3200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200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অডিও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3200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ফাইলের নাম এর শেষে এর ফরম্যাট টাইপ লেখা থেকে। একে ফাইল এক্সটেনশন বলে।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3200" dirty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ফোল্ডার</a:t>
            </a:r>
            <a:endParaRPr lang="en-US" sz="3200" dirty="0">
              <a:solidFill>
                <a:srgbClr val="11111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3200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bn-IN" sz="3200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 সমূহ যে কন্টেইনারে সংরক্ষণ করা হয় তাকে ফোল্ডার বলে। যেমন আমরা ব্যাগ এ বই খাতা রাখি। এই ক্ষেত্রে বই খাতা হলো ফাইল এবং ব্যাগ হলো ফোল্ডার।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3200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ফোল্ডারে কোনো এক্সটেনশন থাকে না।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84918" y="390153"/>
            <a:ext cx="4368504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571500" lvl="0" indent="-57150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bn-IN" sz="4000" dirty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 ও ফোল্ডার কি </a:t>
            </a:r>
            <a:r>
              <a:rPr lang="en-US" sz="4000" dirty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3019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77592" y="3738092"/>
            <a:ext cx="106293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3200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200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যেখানে ফোল্ডার তৈরি করতে চান সেখানে মাউসের ডান বাটন ক্লিক করতে </a:t>
            </a:r>
            <a:r>
              <a:rPr lang="as-IN" sz="3200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solidFill>
                <a:srgbClr val="44444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s-IN" sz="3200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3200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ডান বাটন ক্লিকের পর একটি মেনু বা লিস্ট দেখাবে এখান থেকে 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New </a:t>
            </a:r>
            <a:r>
              <a:rPr lang="as-IN" sz="3200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200" dirty="0" smtClean="0">
              <a:solidFill>
                <a:srgbClr val="44444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3200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Folder </a:t>
            </a:r>
            <a:r>
              <a:rPr lang="as-IN" sz="3200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200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3200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200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as-IN" sz="3200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ফোল্ডারের নাম টাইপ করে কিবোর্ড থেকে </a:t>
            </a:r>
            <a:r>
              <a:rPr lang="en-US" sz="3200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Enter </a:t>
            </a:r>
            <a:r>
              <a:rPr lang="as-IN" sz="3200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বাটন চাপতে হবে অথবা </a:t>
            </a:r>
            <a:endParaRPr lang="en-US" sz="3200" dirty="0" smtClean="0">
              <a:solidFill>
                <a:srgbClr val="44444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s-IN" sz="3200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 </a:t>
            </a:r>
            <a:r>
              <a:rPr lang="as-IN" sz="3200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ফাঁকা স্থানে ক্লিক </a:t>
            </a:r>
            <a:r>
              <a:rPr lang="as-IN" sz="3200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3200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dirty="0">
              <a:solidFill>
                <a:srgbClr val="44444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00"/>
          </a:solidFill>
          <a:ln w="5715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1292" y="562400"/>
            <a:ext cx="5736562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as-IN" sz="3200" b="1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</a:t>
            </a:r>
            <a:r>
              <a:rPr lang="as-IN" sz="3200" b="1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 কিভাবে তৈরি </a:t>
            </a:r>
            <a:r>
              <a:rPr lang="as-IN" sz="3200" b="1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3200" b="1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1292" y="1225184"/>
            <a:ext cx="105019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b="1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আমি ফাইল বলতে ফোল্ডার কে </a:t>
            </a:r>
            <a:r>
              <a:rPr lang="as-IN" sz="3200" b="1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বুঝাচ্ছি</a:t>
            </a:r>
            <a:r>
              <a:rPr lang="en-US" sz="3200" b="1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 </a:t>
            </a:r>
            <a:r>
              <a:rPr lang="as-IN" sz="3200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স্থানে নতুন </a:t>
            </a:r>
            <a:r>
              <a:rPr lang="as-IN" sz="3200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ফোল্ডার</a:t>
            </a:r>
            <a:endParaRPr lang="en-US" sz="3200" dirty="0" smtClean="0">
              <a:solidFill>
                <a:srgbClr val="28282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 করতে চান সে ফোল্ডারে </a:t>
            </a:r>
            <a:r>
              <a:rPr lang="as-IN" sz="3200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</a:t>
            </a:r>
            <a:r>
              <a:rPr lang="en-US" sz="3200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as-IN" sz="3200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 মাউসের ডান বটন টিপলে নিচের </a:t>
            </a:r>
            <a:endParaRPr lang="en-US" sz="3200" dirty="0" smtClean="0">
              <a:solidFill>
                <a:srgbClr val="28282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 </a:t>
            </a:r>
            <a:r>
              <a:rPr lang="as-IN" sz="3200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 মেনু </a:t>
            </a:r>
            <a:r>
              <a:rPr lang="as-IN" sz="3200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আসাবে</a:t>
            </a:r>
            <a:r>
              <a:rPr lang="en-US" sz="3200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 </a:t>
            </a:r>
            <a:r>
              <a:rPr lang="as-IN" sz="3200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 নিউ তে মাউস রেখে ফোল্ডারে ক্লিক </a:t>
            </a:r>
            <a:r>
              <a:rPr lang="as-IN" sz="3200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3200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b="0" i="0" dirty="0">
              <a:solidFill>
                <a:srgbClr val="282829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1590" y="2943302"/>
            <a:ext cx="377379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3600" b="1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ফোল্ডার তৈরির </a:t>
            </a:r>
            <a:r>
              <a:rPr lang="as-IN" sz="3600" b="1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600" b="1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as-IN" sz="3600" b="1" dirty="0">
              <a:solidFill>
                <a:srgbClr val="3333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2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 descr="Bouquet"/>
          <p:cNvSpPr>
            <a:spLocks noChangeArrowheads="1"/>
          </p:cNvSpPr>
          <p:nvPr/>
        </p:nvSpPr>
        <p:spPr bwMode="auto">
          <a:xfrm>
            <a:off x="4163819" y="389677"/>
            <a:ext cx="3154176" cy="392128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02580" tIns="51289" rIns="102580" bIns="51289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1" r="17967"/>
          <a:stretch/>
        </p:blipFill>
        <p:spPr>
          <a:xfrm>
            <a:off x="3394793" y="1038960"/>
            <a:ext cx="5217579" cy="3854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445866" y="4893240"/>
            <a:ext cx="4066292" cy="1323439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as-IN" sz="4000" b="1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 </a:t>
            </a:r>
            <a:r>
              <a:rPr lang="as-IN" sz="40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ফোল্ডার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00"/>
          </a:solidFill>
          <a:ln w="5715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27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00"/>
          </a:solidFill>
          <a:ln w="5715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92388" y="425994"/>
            <a:ext cx="5614037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as-IN" sz="3200" b="1" dirty="0">
                <a:solidFill>
                  <a:srgbClr val="171C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 ও ফোল্ডারের মধ্যে পার্থক্য </a:t>
            </a:r>
            <a:r>
              <a:rPr lang="as-IN" sz="3200" b="1" dirty="0" smtClean="0">
                <a:solidFill>
                  <a:srgbClr val="171C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solidFill>
                  <a:srgbClr val="171C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b="1" dirty="0" smtClean="0">
                <a:solidFill>
                  <a:srgbClr val="171C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3200" b="1" i="0" u="none" strike="noStrike" dirty="0">
              <a:solidFill>
                <a:srgbClr val="171C2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2529" y="1010769"/>
            <a:ext cx="10693757" cy="5262979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fontAlgn="base"/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endParaRPr lang="as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সহায়ক মেমোরিতে নাম দিয়ে সেভ করা 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ডকুমেন্টকে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ফাইল 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ফাইলের মধ্যে ফোল্ডার রাখা যায় 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ফাইল হলো তথ্যের 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আধার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ফাইল দুই প্রকার হয়ে থাকে।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কোনো চিঠিপত্র, ডকুমেন্ট টাইপ করে সহায়ক মেমোরিতে ফাইল হিসেবে সংরক্ষণ করা 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ফাইলের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Extension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থাকে যা দেখে ফাইলের ধরন সনাক্ত করা 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ফোল্ডার</a:t>
            </a:r>
            <a:endParaRPr lang="as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কোনো ডাইরেক্টরি, যার তত্ত্বাবধানে ফাইল থাকে তাকে ফোল্ডার 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ফোল্ডারের মধ্যে ফাইল রাখা 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ফোল্ডার হলো ফাইলের 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আধার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ফোল্ডারের প্রকারভেদ 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মনিটরের পর্দার ফাঁকা স্থানে মাউসের ডান বাটনে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Click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করে ফোল্ডার তৈরি করা 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ফোল্ডারের কোনো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Extension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থাকে 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400" b="1" i="0" u="none" strike="noStrike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08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00"/>
          </a:solidFill>
          <a:ln w="5715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7983" y="1228397"/>
            <a:ext cx="111960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2800" b="1" dirty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ফোল্ডার :</a:t>
            </a:r>
          </a:p>
          <a:p>
            <a:r>
              <a:rPr lang="en-US" sz="2800" b="1" dirty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GUI </a:t>
            </a:r>
            <a:r>
              <a:rPr lang="as-IN" sz="2800" b="1" dirty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বেসড অপারেটিং সিস্টেমে ফোল্ডার হল একটি জায়গা বা স্থান যেখানে </a:t>
            </a:r>
            <a:r>
              <a:rPr lang="as-IN" sz="2800" b="1" dirty="0" smtClean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en-US" sz="2800" b="1" dirty="0" err="1" smtClean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য়োজনীয়</a:t>
            </a:r>
            <a:r>
              <a:rPr lang="as-IN" sz="2800" b="1" dirty="0" smtClean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 বা ডকুমেন্টস সংরক্ষণ করা </a:t>
            </a:r>
            <a:r>
              <a:rPr lang="as-IN" sz="2800" b="1" dirty="0" smtClean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b="1" dirty="0" smtClean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b="1" dirty="0" smtClean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b="1" dirty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ফোল্ডারের মধ্যে আবার একাধিক সাব-ফোল্ডার </a:t>
            </a:r>
            <a:r>
              <a:rPr lang="as-IN" sz="2800" b="1" dirty="0" smtClean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বানি</a:t>
            </a:r>
            <a:r>
              <a:rPr lang="en-US" sz="2800" b="1" dirty="0" err="1" smtClean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b="1" dirty="0" smtClean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 করে রাখা </a:t>
            </a:r>
            <a:r>
              <a:rPr lang="as-IN" sz="2800" b="1" dirty="0" smtClean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2800" b="1" dirty="0" smtClean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b="1" dirty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ফোল্ডারগুলিকে দুইভাগে ভাগ করা </a:t>
            </a:r>
            <a:r>
              <a:rPr lang="as-IN" sz="2800" b="1" dirty="0" smtClean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b="1" dirty="0" smtClean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1" dirty="0" smtClean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 ১) সিস্টেম ফোল্ডার </a:t>
            </a:r>
            <a:r>
              <a:rPr lang="as-IN" sz="2800" b="1" dirty="0" smtClean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  ইউজার </a:t>
            </a:r>
            <a:endParaRPr lang="en-US" sz="2800" b="1" dirty="0" smtClean="0">
              <a:solidFill>
                <a:srgbClr val="2C2F3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b="1" dirty="0" smtClean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</a:t>
            </a:r>
            <a:r>
              <a:rPr lang="en-US" sz="2800" b="1" dirty="0" err="1" smtClean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b="1" dirty="0" smtClean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টেড ফোল্ডার</a:t>
            </a:r>
            <a:r>
              <a:rPr lang="en-US" sz="2800" b="1" dirty="0" smtClean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 smtClean="0">
              <a:solidFill>
                <a:srgbClr val="2C2F3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2800" b="1" dirty="0" smtClean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ফোল্ডার </a:t>
            </a:r>
            <a:r>
              <a:rPr lang="as-IN" sz="2800" b="1" dirty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তৈরির সুবিধা :</a:t>
            </a:r>
          </a:p>
          <a:p>
            <a:r>
              <a:rPr lang="as-IN" sz="2800" b="1" dirty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 বিভিন্ন </a:t>
            </a:r>
            <a:r>
              <a:rPr lang="as-IN" sz="2800" b="1" dirty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en-US" sz="2800" b="1" dirty="0" err="1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য়োজনীয়</a:t>
            </a:r>
            <a:r>
              <a:rPr lang="as-IN" sz="2800" b="1" dirty="0" smtClean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 ক্যাটেগরি হিসাবে বিভিন্ন ফোল্ডার (বিভিন্ন নামে) সংরক্ষিত হলে </a:t>
            </a:r>
            <a:r>
              <a:rPr lang="as-IN" sz="2800" b="1" dirty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en-US" sz="2800" b="1" dirty="0" err="1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য়োজনীয়</a:t>
            </a:r>
            <a:r>
              <a:rPr lang="as-IN" sz="2800" b="1" dirty="0" smtClean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</a:t>
            </a:r>
            <a:r>
              <a:rPr lang="en-US" sz="2800" b="1" dirty="0" err="1" smtClean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b="1" dirty="0" smtClean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ফাইল কি খুঁজে  পাওয়া </a:t>
            </a:r>
            <a:r>
              <a:rPr lang="as-IN" sz="2800" b="1" dirty="0" smtClean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b="1" dirty="0" smtClean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 </a:t>
            </a:r>
            <a:r>
              <a:rPr lang="as-IN" sz="2800" b="1" dirty="0" smtClean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800" b="1" dirty="0">
              <a:solidFill>
                <a:srgbClr val="2C2F3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b="1" dirty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2, বিভিন্ন ফোল্ডার তৈরি করে তথ্যগুলি সংরক্ষণ করলে অনেক </a:t>
            </a:r>
            <a:r>
              <a:rPr lang="as-IN" sz="2800" b="1" dirty="0" smtClean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en-US" sz="2800" b="1" dirty="0" smtClean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1" dirty="0" smtClean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</a:t>
            </a:r>
            <a:r>
              <a:rPr lang="en-US" sz="2800" b="1" dirty="0" smtClean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 smtClean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ফোল্ডার ভুল করে ডিলিট </a:t>
            </a:r>
            <a:r>
              <a:rPr lang="as-IN" sz="2800" b="1" dirty="0" smtClean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 err="1" smtClean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b="1" dirty="0" smtClean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গেলেও বাকি ফোল্ডার এ তথ্যগুলি ঠিক থাকে।</a:t>
            </a:r>
            <a:endParaRPr lang="as-IN" sz="2800" b="1" i="0" dirty="0">
              <a:solidFill>
                <a:srgbClr val="2C2F3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77397" y="507526"/>
            <a:ext cx="5593198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2800" b="1" dirty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ফোল্ডার কি </a:t>
            </a:r>
            <a:r>
              <a:rPr lang="en-US" sz="2800" b="1" dirty="0" smtClean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b="1" dirty="0" smtClean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ফোল্ডার </a:t>
            </a:r>
            <a:r>
              <a:rPr lang="as-IN" sz="2800" b="1" dirty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তৈরির সুবিধা কি </a:t>
            </a:r>
            <a:r>
              <a:rPr lang="as-IN" sz="2800" b="1" dirty="0" smtClean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 smtClean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2800" b="1" i="0" dirty="0">
              <a:solidFill>
                <a:srgbClr val="2C2F3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9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00"/>
          </a:solidFill>
          <a:ln w="5715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4045" y="1170629"/>
            <a:ext cx="1073239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একেবারে নিচে আসুন এবং </a:t>
            </a:r>
            <a:r>
              <a:rPr lang="en-US" sz="32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File</a:t>
            </a:r>
            <a:r>
              <a:rPr lang="en-US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Locations </a:t>
            </a:r>
            <a:r>
              <a:rPr lang="as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as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r>
              <a:rPr lang="as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en-US" sz="3200" dirty="0" err="1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য়ং</a:t>
            </a:r>
            <a:r>
              <a:rPr lang="as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</a:t>
            </a:r>
            <a:r>
              <a:rPr lang="en-US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solidFill>
                <a:srgbClr val="20212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32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as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রাখবেন, সেটি এখানে নির্ধারণ করে দিতে হবে। </a:t>
            </a:r>
            <a:r>
              <a:rPr lang="en-US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Documents-</a:t>
            </a:r>
          </a:p>
          <a:p>
            <a:r>
              <a:rPr lang="as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নির্বাচন </a:t>
            </a:r>
            <a:r>
              <a:rPr lang="as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</a:t>
            </a:r>
            <a:r>
              <a:rPr lang="as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Modify-</a:t>
            </a:r>
            <a:r>
              <a:rPr lang="as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ক্লিক করে </a:t>
            </a:r>
            <a:r>
              <a:rPr lang="as-IN" sz="32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as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যেখানে রাখবেন, সেটি </a:t>
            </a:r>
            <a:r>
              <a:rPr lang="as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dirty="0" err="1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ডান পাশের তালিকা থেকে </a:t>
            </a:r>
            <a:r>
              <a:rPr lang="en-US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Save-</a:t>
            </a:r>
            <a:r>
              <a:rPr lang="as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ক্লিক </a:t>
            </a:r>
            <a:r>
              <a:rPr lang="as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4045" y="3343210"/>
            <a:ext cx="103202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b="1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মাউস ছাড়া কিভাবে কীবোর্ড দ্বারা কম্পিউটারকে বন্ধ বা শাটডাউন করা </a:t>
            </a:r>
            <a:r>
              <a:rPr lang="as-IN" sz="2800" b="1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যায়</a:t>
            </a:r>
            <a:r>
              <a:rPr lang="en-US" sz="2800" b="1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  </a:t>
            </a:r>
            <a:r>
              <a:rPr lang="as-IN" sz="2800" b="1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?</a:t>
            </a:r>
            <a:endParaRPr lang="as-IN" sz="2800" b="1" dirty="0">
              <a:solidFill>
                <a:srgbClr val="282829"/>
              </a:solidFill>
              <a:latin typeface="NikoshBAN" panose="02000000000000000000" pitchFamily="2" charset="0"/>
              <a:cs typeface="NikoshBAN" panose="02000000000000000000" pitchFamily="2" charset="0"/>
              <a:hlinkClick r:id="rId2"/>
            </a:endParaRP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মাউস ছাড়া পিসি বন্ধ করতে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বলে দেই আপনার কি কি যন্ত্র লাগবেঃ-</a:t>
            </a:r>
          </a:p>
          <a:p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|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পিসি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|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কি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মাল্টিপ্লাগ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(ডেস্কটপ)</a:t>
            </a:r>
          </a:p>
          <a:p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চালাতে সক্ষম একজন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28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97974" y="475376"/>
            <a:ext cx="6394699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ফাইল সংরক্ষণ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20858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00"/>
          </a:solidFill>
          <a:ln w="5715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64737" y="494827"/>
            <a:ext cx="2622176" cy="5334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2" descr="E:\New Picture Down\Picture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6580" y="1335952"/>
            <a:ext cx="5291472" cy="37383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263550" y="5241701"/>
            <a:ext cx="8125148" cy="86461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742950" indent="-742950" fontAlgn="base">
              <a:buFont typeface="+mj-lt"/>
              <a:buAutoNum type="arabicPeriod"/>
            </a:pPr>
            <a:r>
              <a:rPr lang="as-IN" sz="4000" b="1" dirty="0">
                <a:solidFill>
                  <a:srgbClr val="171C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 ও ফোল্ডারের মধ্যে পার্থক্য কি</a:t>
            </a:r>
            <a:r>
              <a:rPr lang="en-US" sz="4000" b="1" dirty="0">
                <a:solidFill>
                  <a:srgbClr val="171C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000" b="1" dirty="0" smtClean="0">
                <a:solidFill>
                  <a:srgbClr val="171C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 smtClean="0">
              <a:solidFill>
                <a:srgbClr val="171C2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 fontAlgn="base">
              <a:buFont typeface="+mj-lt"/>
              <a:buAutoNum type="arabicPeriod"/>
            </a:pPr>
            <a:r>
              <a:rPr lang="as-IN" sz="4000" b="1" dirty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ফোল্ডার তৈরির সুবিধা কি কি</a:t>
            </a:r>
            <a:r>
              <a:rPr lang="en-US" sz="4000" b="1" dirty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 smtClean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4000" b="1" dirty="0">
              <a:solidFill>
                <a:srgbClr val="2C2F3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34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00"/>
          </a:solidFill>
          <a:ln w="5715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21483" y="598660"/>
            <a:ext cx="6606296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Recycle Bin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থেকে ফাইল/ফোল্ডার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ফিরি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আনা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4500" y="1283508"/>
            <a:ext cx="100794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Recycle Bin</a:t>
            </a:r>
            <a:r>
              <a:rPr lang="en-US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দুবার ক্লিক কর। যে </a:t>
            </a:r>
            <a:r>
              <a:rPr lang="as-IN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ফাইলটি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28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en-US" sz="2800" dirty="0" err="1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28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 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 </a:t>
            </a:r>
            <a:r>
              <a:rPr lang="as-IN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ফাইলটি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সিলেক্ট কর। </a:t>
            </a:r>
            <a:endParaRPr lang="en-US" sz="2800" dirty="0" smtClean="0">
              <a:solidFill>
                <a:srgbClr val="20212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File</a:t>
            </a:r>
            <a:r>
              <a:rPr lang="en-US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menu </a:t>
            </a:r>
            <a:r>
              <a:rPr lang="as-IN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Restore 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কিল্ক কর।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4500" y="2399244"/>
            <a:ext cx="106164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Recycle Bin 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 ফাইল /ফোল্ডার ফিরিয়ে  আনা : অনেক সময় ভুল করে কোন ফাইল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Delete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Recycle Bin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  চলে যেতে পারে। সেই ফাইলটি  প্রয়োজনীয় হতে পারে। সেই ফাইল টি আমরা 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Recycle Bin 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ফিরিয়ে.আন্তে পারি। ফাইল টি ফিরিয়ে আনার জন্য নিচের স্টেপ ----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Recycle Bin 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দুবার ক্লিক করে ওপেন  করব।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ফাইলটি প্রয়োজন সে ফাইলটির ওপর রাইট ক্লিক করব। 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Restore click 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করব।   </a:t>
            </a:r>
          </a:p>
          <a:p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বিঃ দ্রঃ রিসাইকেল বিন থেকে কোন ফাইল ডিলেট হওয়ার ফাইলটি সম্পূর্ণ ভাবে কম্পিউটার থেকে মুছে যায়। ফাইলটি  ফিরে পাওয়া কোন সম্ভাবনা থাকে না। 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84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00"/>
          </a:solidFill>
          <a:ln w="5715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68614" y="333708"/>
            <a:ext cx="6034024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ফোল্ডার ফাইল কপি ও ডিলিট করার </a:t>
            </a:r>
            <a:r>
              <a:rPr lang="as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endParaRPr lang="as-I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5408" y="1030274"/>
            <a:ext cx="105520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b="1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ফোল্ডার ফাইল কপি করার দক্ষতা:</a:t>
            </a:r>
          </a:p>
          <a:p>
            <a:pPr algn="just"/>
            <a:r>
              <a:rPr lang="as-IN" sz="2400" b="1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2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যে ফাইল বা ফোল্ডার কপি রাখতে চান সেগুলো আগে সিলেক্ট করতে হবে</a:t>
            </a:r>
            <a:r>
              <a:rPr lang="as-IN" sz="2400" b="1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 smtClean="0">
              <a:solidFill>
                <a:srgbClr val="44444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s-IN" sz="2400" b="1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2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সিলেক্টকৃত ফোল্ডার/ফাইলের উপর মাউসের ডান বাটন ক্লিক করতে হবে। </a:t>
            </a:r>
          </a:p>
          <a:p>
            <a:pPr algn="just"/>
            <a:r>
              <a:rPr lang="as-IN" sz="2400" b="1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as-IN" sz="2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ডান বাটন ক্লিক করার ফলে একটি মেনু বা লিস্ট আসবে, সেই মেনু থেকে </a:t>
            </a:r>
            <a:r>
              <a:rPr lang="en-US" sz="2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Copy </a:t>
            </a:r>
            <a:r>
              <a:rPr lang="as-IN" sz="2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 করতে হবে। </a:t>
            </a:r>
          </a:p>
          <a:p>
            <a:pPr algn="just"/>
            <a:r>
              <a:rPr lang="as-IN" sz="2400" b="1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as-IN" sz="2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এখন প্রয়োজনীয় ফোল্ডারে বা যেখানে ফাইলগুলো নিতে চান সেখানে মাউসের ডান বাটন ক্লিক করতে হবে। </a:t>
            </a:r>
          </a:p>
          <a:p>
            <a:pPr algn="just"/>
            <a:r>
              <a:rPr lang="as-IN" sz="2400" b="1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as-IN" sz="2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পূণরায় একটি মেনু বা লিস্ট আসবে এবং এ মেনু থেকে </a:t>
            </a:r>
            <a:r>
              <a:rPr lang="en-US" sz="2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Paste </a:t>
            </a:r>
            <a:r>
              <a:rPr lang="as-IN" sz="2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 করতে হবে। </a:t>
            </a:r>
          </a:p>
        </p:txBody>
      </p:sp>
      <p:sp>
        <p:nvSpPr>
          <p:cNvPr id="7" name="Rectangle 6"/>
          <p:cNvSpPr/>
          <p:nvPr/>
        </p:nvSpPr>
        <p:spPr>
          <a:xfrm>
            <a:off x="704046" y="3707811"/>
            <a:ext cx="106937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2400" b="1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ফোল্ডার ফাইল ডিলিট করার দক্ষতা:</a:t>
            </a:r>
          </a:p>
          <a:p>
            <a:r>
              <a:rPr lang="as-IN" sz="2400" b="1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2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যে সকল অপ্রয়োজনীয় ফাইল বা ফোল্ডারগুলো মুছে ফেলতে চান সেগুলো আগে সিলেক্ট করতে হবে।</a:t>
            </a:r>
            <a:br>
              <a:rPr lang="as-IN" sz="2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400" b="1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2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এবার সিলেক্টকৃত ফাইলের উপর মাউসের ডানবাটন ক্লিক করতে হবে।</a:t>
            </a:r>
            <a:br>
              <a:rPr lang="as-IN" sz="2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400" b="1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as-IN" sz="2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ডানবাটন ক্লিক করার পর পরই একটি মেনু বা লিস্ট আসবে, এর মধ্যে থেকে </a:t>
            </a:r>
            <a:r>
              <a:rPr lang="en-US" sz="2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Delete </a:t>
            </a:r>
            <a:r>
              <a:rPr lang="as-IN" sz="2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 করতে হবে।</a:t>
            </a:r>
            <a:br>
              <a:rPr lang="as-IN" sz="2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400" b="1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as-IN" sz="2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Yes </a:t>
            </a:r>
            <a:r>
              <a:rPr lang="as-IN" sz="2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  </a:t>
            </a:r>
            <a:r>
              <a:rPr lang="en-US" sz="2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 </a:t>
            </a:r>
            <a:r>
              <a:rPr lang="as-IN" sz="2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ডায়ালগবক্স আসলে </a:t>
            </a:r>
            <a:r>
              <a:rPr lang="en-US" sz="2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Yes </a:t>
            </a:r>
            <a:r>
              <a:rPr lang="as-IN" sz="2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 করতে হবে।</a:t>
            </a:r>
            <a:br>
              <a:rPr lang="as-IN" sz="2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400" b="1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এছাড়া </a:t>
            </a:r>
            <a:r>
              <a:rPr lang="as-IN" sz="2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 ফাইল বা ফোল্ডার সিলেক্ট করে কিবোর্ড থেকে </a:t>
            </a:r>
            <a:r>
              <a:rPr lang="en-US" sz="2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Delete </a:t>
            </a:r>
            <a:r>
              <a:rPr lang="as-IN" sz="2400" b="1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বাটন চাপলেও সেটি মুছে যাবে।</a:t>
            </a:r>
          </a:p>
        </p:txBody>
      </p:sp>
    </p:spTree>
    <p:extLst>
      <p:ext uri="{BB962C8B-B14F-4D97-AF65-F5344CB8AC3E}">
        <p14:creationId xmlns:p14="http://schemas.microsoft.com/office/powerpoint/2010/main" val="178705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4643717" y="669446"/>
            <a:ext cx="1949824" cy="654424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numCol="1" rtlCol="0" anchor="ctr">
            <a:prstTxWarp prst="textPlain">
              <a:avLst/>
            </a:prstTxWarp>
          </a:bodyPr>
          <a:lstStyle/>
          <a:p>
            <a:pPr algn="ctr"/>
            <a:r>
              <a:rPr lang="en-US" sz="405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5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picture-73310-14409625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4916" y="1264970"/>
            <a:ext cx="1983127" cy="1851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700568" y="3057713"/>
            <a:ext cx="56431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03409">
              <a:defRPr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হারুনর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endParaRPr lang="bn-B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ট্রেড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ইন্সট্রাক্টর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ও তথ্য </a:t>
            </a:r>
            <a:r>
              <a:rPr lang="bn-BD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28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আজিজ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বাংলাবাজার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নবীগঞ্জ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০১871117308</a:t>
            </a:r>
            <a:endParaRPr lang="bn-B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9887" y="3344253"/>
            <a:ext cx="5872767" cy="287473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3733" tIns="51866" rIns="103733" bIns="51866" rtlCol="0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কম্পিউটার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অ্যাপ্লিকেশন-১  </a:t>
            </a:r>
            <a:endParaRPr lang="bn-BD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একাদশ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৭ম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ফোল্ডার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কপি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ডিলিট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৫০মি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310" y="1102659"/>
            <a:ext cx="2210529" cy="2326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00"/>
          </a:solidFill>
          <a:ln w="5715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71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59091" y="523101"/>
            <a:ext cx="6117380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457200" lvl="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ডাউনলোডকৃত ফাইল অনুসন্ধান এবং ব্যবস্থা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00"/>
          </a:solidFill>
          <a:ln w="5715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2971" y="1282184"/>
            <a:ext cx="10436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as-IN" sz="2800" b="1" dirty="0">
                <a:solidFill>
                  <a:srgbClr val="424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ডাউনলোডের সময়, </a:t>
            </a:r>
            <a:r>
              <a:rPr lang="en-US" sz="2800" b="1" dirty="0">
                <a:solidFill>
                  <a:srgbClr val="424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Downloads </a:t>
            </a:r>
            <a:r>
              <a:rPr lang="as-IN" sz="2800" b="1" dirty="0">
                <a:solidFill>
                  <a:srgbClr val="424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টাইমারে পরিবর্তিত হবে যা ডাউনলোড শেষ হওয়ার সময় নির্দেশ করে। ডাউনলোড শেষ হলে টাইমার তীর চিহ্নে ফেরত আসে।</a:t>
            </a:r>
            <a:endParaRPr lang="as-IN" sz="2800" b="1" i="0" dirty="0">
              <a:solidFill>
                <a:srgbClr val="42435A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7076" y="2278549"/>
            <a:ext cx="10436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42435A"/>
                </a:solidFill>
                <a:latin typeface="Inter"/>
              </a:rPr>
              <a:t>Downloads </a:t>
            </a:r>
            <a:r>
              <a:rPr lang="as-IN" b="1" dirty="0">
                <a:solidFill>
                  <a:srgbClr val="42435A"/>
                </a:solidFill>
                <a:latin typeface="Inter"/>
              </a:rPr>
              <a:t>প্যালেন খুলতে </a:t>
            </a:r>
            <a:r>
              <a:rPr lang="en-US" b="1" dirty="0">
                <a:solidFill>
                  <a:srgbClr val="42435A"/>
                </a:solidFill>
                <a:latin typeface="Inter"/>
              </a:rPr>
              <a:t>Downloads </a:t>
            </a:r>
            <a:r>
              <a:rPr lang="as-IN" b="1" dirty="0">
                <a:solidFill>
                  <a:srgbClr val="42435A"/>
                </a:solidFill>
                <a:latin typeface="Inter"/>
              </a:rPr>
              <a:t>বাটনে ক্লিক করুন। </a:t>
            </a:r>
            <a:r>
              <a:rPr lang="en-US" b="1" dirty="0">
                <a:solidFill>
                  <a:srgbClr val="42435A"/>
                </a:solidFill>
                <a:latin typeface="Inter"/>
              </a:rPr>
              <a:t>Downloads </a:t>
            </a:r>
            <a:r>
              <a:rPr lang="as-IN" b="1" dirty="0">
                <a:solidFill>
                  <a:srgbClr val="42435A"/>
                </a:solidFill>
                <a:latin typeface="Inter"/>
              </a:rPr>
              <a:t>প্যানেল আপনার শেষ তিনটি ডাউনলোড দেখাবে সাথে এটির আকার, উৎস এবং সময় দেখাবে:</a:t>
            </a:r>
            <a:endParaRPr lang="as-IN" b="1" i="0" dirty="0">
              <a:solidFill>
                <a:srgbClr val="42435A"/>
              </a:solidFill>
              <a:effectLst/>
              <a:latin typeface="Inte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6444" y="3002101"/>
            <a:ext cx="102043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as-IN" sz="2400" b="1" dirty="0">
                <a:solidFill>
                  <a:srgbClr val="424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ডাউনলোড দেখতে, </a:t>
            </a:r>
            <a:r>
              <a:rPr lang="en-US" sz="2400" b="1" dirty="0">
                <a:solidFill>
                  <a:srgbClr val="424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Downloads </a:t>
            </a:r>
            <a:r>
              <a:rPr lang="as-IN" sz="2400" b="1" dirty="0">
                <a:solidFill>
                  <a:srgbClr val="424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প্যানেলের নিচে থাকা </a:t>
            </a:r>
            <a:r>
              <a:rPr lang="en-US" sz="2400" b="1" dirty="0">
                <a:solidFill>
                  <a:srgbClr val="424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Show all Downloads </a:t>
            </a:r>
            <a:r>
              <a:rPr lang="as-IN" sz="2400" b="1" dirty="0">
                <a:solidFill>
                  <a:srgbClr val="424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ক্লিক করে </a:t>
            </a:r>
            <a:r>
              <a:rPr lang="en-US" sz="2400" b="1" dirty="0">
                <a:solidFill>
                  <a:srgbClr val="424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Library </a:t>
            </a:r>
            <a:r>
              <a:rPr lang="as-IN" sz="2400" b="1" dirty="0">
                <a:solidFill>
                  <a:srgbClr val="424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যান।</a:t>
            </a:r>
            <a:endParaRPr lang="as-IN" sz="2400" b="1" i="0" dirty="0">
              <a:solidFill>
                <a:srgbClr val="42435A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7076" y="3972018"/>
            <a:ext cx="106036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424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Library </a:t>
            </a:r>
            <a:r>
              <a:rPr lang="as-IN" sz="2400" b="1" dirty="0">
                <a:solidFill>
                  <a:srgbClr val="424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আপনার সকল ডাউনলোডকৃত ফাইলের তথ্য দেখায়, যদি না আপনি তা ইতিহাস থেকে মুছে ফেলেন।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03" y="4577779"/>
            <a:ext cx="4177048" cy="1829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07" y="4577780"/>
            <a:ext cx="4676489" cy="1829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950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 descr="Water droplets"/>
          <p:cNvSpPr>
            <a:spLocks noChangeArrowheads="1"/>
          </p:cNvSpPr>
          <p:nvPr/>
        </p:nvSpPr>
        <p:spPr bwMode="auto">
          <a:xfrm>
            <a:off x="4283556" y="378255"/>
            <a:ext cx="2958353" cy="565732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lIns="102904" tIns="51452" rIns="102904" bIns="51452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412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12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240" y="1133984"/>
            <a:ext cx="5165642" cy="37353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00"/>
          </a:solidFill>
          <a:ln w="5715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17795" y="4940356"/>
            <a:ext cx="9076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1.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ফোল্ডারে ফাইল কীভাবে মুছব 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17795" y="5577654"/>
            <a:ext cx="6754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2.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ফাইল ফোল্ডার রাখার </a:t>
            </a:r>
            <a:r>
              <a:rPr lang="as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50324" y="4424519"/>
            <a:ext cx="91347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. </a:t>
            </a:r>
            <a:r>
              <a:rPr lang="as-IN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 একটি নতুন ফোল্ডার তৈরি করবেন</a:t>
            </a:r>
            <a:r>
              <a:rPr lang="en-US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ফাইলের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3.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ফোল্ডার ফাইল কপি ও ডিলিট করার </a:t>
            </a:r>
            <a:r>
              <a:rPr lang="as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as-IN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4608700" y="325598"/>
            <a:ext cx="2017992" cy="608583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05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5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66"/>
          <a:stretch/>
        </p:blipFill>
        <p:spPr>
          <a:xfrm>
            <a:off x="3522985" y="1007319"/>
            <a:ext cx="4436158" cy="33440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00"/>
          </a:solidFill>
          <a:ln w="5715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66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8705" y="5225865"/>
            <a:ext cx="9018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Font typeface="+mj-lt"/>
              <a:buAutoNum type="arabicPeriod"/>
            </a:pP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কোন ফাইল ডাউনলোড দেওয়ার সময় কম্পিউটার স্লো হয়ে যায় </a:t>
            </a:r>
            <a:r>
              <a:rPr lang="as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1"/>
          <p:cNvSpPr>
            <a:spLocks noChangeArrowheads="1"/>
          </p:cNvSpPr>
          <p:nvPr/>
        </p:nvSpPr>
        <p:spPr bwMode="auto">
          <a:xfrm>
            <a:off x="3961109" y="427904"/>
            <a:ext cx="2998693" cy="522984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03724" tIns="51861" rIns="103724" bIns="51861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E:\New Accounting -9\indexBari1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59306" y="1188260"/>
            <a:ext cx="5705146" cy="39425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00"/>
          </a:solidFill>
          <a:ln w="5715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25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00"/>
          </a:solidFill>
          <a:ln w="5715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0" y="310567"/>
            <a:ext cx="11549801" cy="625765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Round Single Corner Rectangle 4"/>
          <p:cNvSpPr/>
          <p:nvPr/>
        </p:nvSpPr>
        <p:spPr>
          <a:xfrm>
            <a:off x="1674254" y="5409128"/>
            <a:ext cx="8873543" cy="778134"/>
          </a:xfrm>
          <a:prstGeom prst="flowChartAlternateProcess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40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40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0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40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40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করছি</a:t>
            </a:r>
            <a:endParaRPr lang="en-US" sz="4000" b="1" spc="50" dirty="0">
              <a:ln w="952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47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6418" y="514966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00"/>
          </a:solidFill>
          <a:ln w="5715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1019" y="5124323"/>
            <a:ext cx="9483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মেনুবার </a:t>
            </a:r>
            <a:r>
              <a:rPr lang="as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 ফাইল সংরক্ষণ করতে কোথায় ক্লিক করতে </a:t>
            </a:r>
            <a:r>
              <a:rPr lang="as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3200" i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07372" y="4148476"/>
            <a:ext cx="3318537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Save 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ক্লিক করতে হয়</a:t>
            </a:r>
            <a:endParaRPr lang="en-US" sz="3200" i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Picture1k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2591" y="1474369"/>
            <a:ext cx="4255394" cy="2200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4400" y="1493493"/>
            <a:ext cx="4266532" cy="2263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837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36418" y="60511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00"/>
          </a:solidFill>
          <a:ln w="5715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72682" y="5251222"/>
            <a:ext cx="4607352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ফাইল সংরক্ষণ বলতে কি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5323" y="4229219"/>
            <a:ext cx="110413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8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ডকুমেন্ট তৈরি করে পরবর্তীতে ব্যবহারের জন্য কোন নাম </a:t>
            </a:r>
            <a:r>
              <a:rPr lang="as-IN" sz="28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sz="2800" dirty="0" err="1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ডিস্কে </a:t>
            </a:r>
            <a:r>
              <a:rPr lang="as-IN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করা </a:t>
            </a:r>
            <a:r>
              <a:rPr lang="as-IN" sz="28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 </a:t>
            </a:r>
            <a:r>
              <a:rPr lang="as-IN" sz="28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 smtClean="0">
              <a:solidFill>
                <a:srgbClr val="20212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28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সংরক্ষিত 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একটি ডকুমেন্টকে এক একটি </a:t>
            </a:r>
            <a:r>
              <a:rPr lang="as-IN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বলা </a:t>
            </a:r>
            <a:r>
              <a:rPr lang="as-IN" sz="28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Picture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7332" y="1424435"/>
            <a:ext cx="4288609" cy="2397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2FF531-5070-48DF-A195-D37B95D63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186" y="1424435"/>
            <a:ext cx="4275744" cy="249141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311365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17477" y="502087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00"/>
          </a:solidFill>
          <a:ln w="5715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75628" y="5296888"/>
            <a:ext cx="641393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 ব্যবহার করে ডকুমেন্ট তৈরি করা </a:t>
            </a:r>
            <a:r>
              <a:rPr lang="as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8595" y="4176272"/>
            <a:ext cx="2137124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as-IN" sz="3600" b="1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 প্রসেসর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P P 6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75000" y="1287887"/>
            <a:ext cx="4073466" cy="241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758" y="1307347"/>
            <a:ext cx="4219977" cy="2394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945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43235" y="48920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00"/>
          </a:solidFill>
          <a:ln w="5715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0972" y="5350545"/>
            <a:ext cx="2637260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ডকুমেন্ট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6470" y="4125875"/>
            <a:ext cx="89422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টাইপ সেটিং করে বা টাইপিং এর মাধ্যমে কাগজ কিংবা মনিটরের </a:t>
            </a:r>
            <a:r>
              <a:rPr lang="as-IN" sz="28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পর্দা</a:t>
            </a:r>
            <a:r>
              <a:rPr lang="en-US" sz="28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 করা </a:t>
            </a:r>
            <a:r>
              <a:rPr lang="as-IN" sz="28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 সবকিছুকে </a:t>
            </a:r>
            <a:r>
              <a:rPr lang="as-IN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ডকুমেন্ট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বলে।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25" y="1282107"/>
            <a:ext cx="4115639" cy="2395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489" y="1282821"/>
            <a:ext cx="4124288" cy="2438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179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36418" y="514966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00"/>
          </a:solidFill>
          <a:ln w="5715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4700" y="5536827"/>
            <a:ext cx="818204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রিসাইকেল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 থেকে কোন ডকুমেন্ট ফেরত আনার </a:t>
            </a:r>
            <a:r>
              <a:rPr lang="as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as-IN" sz="3200" i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47329" y="4861576"/>
            <a:ext cx="56076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800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ডেস্কটপে থাকা রিসাইকেল বিন ওপেন করতে হবে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34700" y="4362371"/>
            <a:ext cx="87736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ফাইলটি ফিরিয়ে আনতে চান তার উপর মাউসের ডান বাটন ক্লিক </a:t>
            </a:r>
            <a:r>
              <a:rPr lang="as-IN" sz="2800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2800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63625" y="3863568"/>
            <a:ext cx="29241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Restore </a:t>
            </a:r>
            <a:r>
              <a:rPr lang="as-IN" sz="2800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 করুন।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576" y="1236373"/>
            <a:ext cx="4037759" cy="2410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294" y="1236373"/>
            <a:ext cx="4209607" cy="2475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506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044800" y="3832343"/>
            <a:ext cx="3417995" cy="610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 </a:t>
            </a:r>
            <a:endParaRPr lang="en-US" sz="40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408350" y="4488615"/>
            <a:ext cx="6476284" cy="1667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prstTxWarp prst="textPlain">
              <a:avLst/>
            </a:prstTxWarp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ফোল্ডার</a:t>
            </a:r>
            <a:r>
              <a:rPr lang="en-US" sz="5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endParaRPr lang="en-US" sz="54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5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কপি</a:t>
            </a:r>
            <a:r>
              <a:rPr lang="en-US" sz="5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5400" b="1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ডিলিট</a:t>
            </a:r>
            <a:r>
              <a:rPr lang="en-US" sz="5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54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26" y="655724"/>
            <a:ext cx="4904601" cy="3130665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959" y="655724"/>
            <a:ext cx="5124418" cy="3130665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00"/>
          </a:solidFill>
          <a:ln w="5715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09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 descr="Wallpaper04935"/>
          <p:cNvSpPr>
            <a:spLocks noChangeArrowheads="1"/>
          </p:cNvSpPr>
          <p:nvPr/>
        </p:nvSpPr>
        <p:spPr bwMode="auto">
          <a:xfrm>
            <a:off x="4552492" y="710883"/>
            <a:ext cx="2806273" cy="729982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5035" y="2923097"/>
            <a:ext cx="8417689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ফোল্ডার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জ়ানতে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ফোল্ডার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খোলার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ফোল্ডার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পরিবরতন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জানবো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9028" y="2020841"/>
            <a:ext cx="44374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00"/>
          </a:solidFill>
          <a:ln w="5715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04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2337</TotalTime>
  <Words>898</Words>
  <Application>Microsoft Office PowerPoint</Application>
  <PresentationFormat>Widescreen</PresentationFormat>
  <Paragraphs>131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Inter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NAYEM NIHAD NCC</dc:creator>
  <cp:lastModifiedBy>HarunNCC</cp:lastModifiedBy>
  <cp:revision>524</cp:revision>
  <dcterms:created xsi:type="dcterms:W3CDTF">2020-07-05T15:19:14Z</dcterms:created>
  <dcterms:modified xsi:type="dcterms:W3CDTF">2022-01-21T13:08:54Z</dcterms:modified>
</cp:coreProperties>
</file>