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6" r:id="rId15"/>
    <p:sldId id="269" r:id="rId16"/>
    <p:sldId id="270" r:id="rId17"/>
    <p:sldId id="268" r:id="rId18"/>
    <p:sldId id="272" r:id="rId19"/>
    <p:sldId id="273" r:id="rId20"/>
    <p:sldId id="271" r:id="rId21"/>
    <p:sldId id="274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4000">
              <a:schemeClr val="accent2">
                <a:lumMod val="7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555171" y="-221246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US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zh-CN" altLang="en-US" sz="13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zh-CN" altLang="en-US" sz="13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zh-C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DF1F1-A4B0-4CDB-B95E-7DE348AA02B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502229"/>
            <a:ext cx="7889033" cy="475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967308" y="1184988"/>
            <a:ext cx="6893150" cy="1089031"/>
          </a:xfr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বিশ্লেশন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Arrow: Right 1048588"/>
          <p:cNvSpPr/>
          <p:nvPr/>
        </p:nvSpPr>
        <p:spPr>
          <a:xfrm rot="5400000">
            <a:off x="1306851" y="2977942"/>
            <a:ext cx="1922266" cy="5144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48590" name="Arrow: Right 1048589"/>
          <p:cNvSpPr/>
          <p:nvPr/>
        </p:nvSpPr>
        <p:spPr>
          <a:xfrm rot="5400000" flipV="1">
            <a:off x="5896223" y="2977944"/>
            <a:ext cx="1922266" cy="5144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8D3821-A72E-495D-B0A9-179B7D023D16}"/>
              </a:ext>
            </a:extLst>
          </p:cNvPr>
          <p:cNvSpPr/>
          <p:nvPr/>
        </p:nvSpPr>
        <p:spPr>
          <a:xfrm>
            <a:off x="770169" y="4224277"/>
            <a:ext cx="3709028" cy="877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58459A-284B-4E73-9B4D-6E23F090ED9E}"/>
              </a:ext>
            </a:extLst>
          </p:cNvPr>
          <p:cNvSpPr/>
          <p:nvPr/>
        </p:nvSpPr>
        <p:spPr>
          <a:xfrm>
            <a:off x="4745634" y="4196285"/>
            <a:ext cx="3709028" cy="877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Box 1048682"/>
          <p:cNvSpPr txBox="1"/>
          <p:nvPr/>
        </p:nvSpPr>
        <p:spPr>
          <a:xfrm>
            <a:off x="905069" y="1960607"/>
            <a:ext cx="763244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A5944-F5EB-44FA-B2D2-B89815D42533}"/>
              </a:ext>
            </a:extLst>
          </p:cNvPr>
          <p:cNvSpPr/>
          <p:nvPr/>
        </p:nvSpPr>
        <p:spPr>
          <a:xfrm>
            <a:off x="3058981" y="520415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966F11C2">
            <a:hlinkClick r:id="" action="ppaction://media"/>
            <a:extLst>
              <a:ext uri="{FF2B5EF4-FFF2-40B4-BE49-F238E27FC236}">
                <a16:creationId xmlns:a16="http://schemas.microsoft.com/office/drawing/2014/main" id="{13E12F6A-EF54-4E00-8BAF-F95B01A770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1861" y="2872243"/>
            <a:ext cx="3620278" cy="30247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595407" y="283274"/>
            <a:ext cx="7886700" cy="900417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জীবনভিত্তিক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4" name="TextBox 1048683"/>
          <p:cNvSpPr txBox="1"/>
          <p:nvPr/>
        </p:nvSpPr>
        <p:spPr>
          <a:xfrm>
            <a:off x="2427301" y="5856274"/>
            <a:ext cx="471860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409" y="1439082"/>
            <a:ext cx="4263742" cy="4161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7B118-5613-4525-8C5A-13491DFC8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4" y="1486993"/>
            <a:ext cx="3938987" cy="4065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 idx="4294967295"/>
          </p:nvPr>
        </p:nvSpPr>
        <p:spPr>
          <a:xfrm rot="10800000" flipV="1">
            <a:off x="767201" y="3854645"/>
            <a:ext cx="4259263" cy="296863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410546"/>
            <a:ext cx="4522973" cy="425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85" name="TextBox 1048684"/>
          <p:cNvSpPr txBox="1"/>
          <p:nvPr/>
        </p:nvSpPr>
        <p:spPr>
          <a:xfrm>
            <a:off x="5244526" y="3116423"/>
            <a:ext cx="3265715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alt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93" y="410545"/>
            <a:ext cx="3786783" cy="425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6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C28A98-ECE8-42E0-B4AE-BF7B2751B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" y="793103"/>
            <a:ext cx="3946850" cy="430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7CFAC7-5E8D-4974-A28D-78223C868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3103"/>
            <a:ext cx="4049485" cy="430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E172E-3ADA-476F-9517-CEEC4347CA83}"/>
              </a:ext>
            </a:extLst>
          </p:cNvPr>
          <p:cNvSpPr txBox="1"/>
          <p:nvPr/>
        </p:nvSpPr>
        <p:spPr>
          <a:xfrm>
            <a:off x="839755" y="5514392"/>
            <a:ext cx="284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F2608-6F0D-46A2-9BD9-8E4983EFD286}"/>
              </a:ext>
            </a:extLst>
          </p:cNvPr>
          <p:cNvSpPr txBox="1"/>
          <p:nvPr/>
        </p:nvSpPr>
        <p:spPr>
          <a:xfrm>
            <a:off x="4982547" y="5474016"/>
            <a:ext cx="284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D53899-284E-4B8A-A295-B1DCED75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9" y="802431"/>
            <a:ext cx="4105469" cy="3974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6A4B7-8148-405F-A02E-8BE756EC2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1" y="802431"/>
            <a:ext cx="4040154" cy="3974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FB6B63-9BC1-48BC-8F5B-84D268DCAF4B}"/>
              </a:ext>
            </a:extLst>
          </p:cNvPr>
          <p:cNvSpPr txBox="1"/>
          <p:nvPr/>
        </p:nvSpPr>
        <p:spPr>
          <a:xfrm>
            <a:off x="1702836" y="5247207"/>
            <a:ext cx="57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15CC5-21BF-4DA2-9E90-245BF7548874}"/>
              </a:ext>
            </a:extLst>
          </p:cNvPr>
          <p:cNvSpPr txBox="1"/>
          <p:nvPr/>
        </p:nvSpPr>
        <p:spPr>
          <a:xfrm>
            <a:off x="1702837" y="5409238"/>
            <a:ext cx="57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নদীনালা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AC669-979A-4911-89E5-467BCC07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1" y="1017185"/>
            <a:ext cx="2828925" cy="160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951AC-5F49-4571-9B0F-DFA4B91EB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3" y="464489"/>
            <a:ext cx="4122707" cy="323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5545F-75EC-418C-A4F6-1D092BC79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27" y="464489"/>
            <a:ext cx="3536109" cy="397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D3C07-F96D-4261-A342-33F8DD42E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" y="3853543"/>
            <a:ext cx="3987542" cy="264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11ACF6-4611-4802-8036-3136BB88ABB5}"/>
              </a:ext>
            </a:extLst>
          </p:cNvPr>
          <p:cNvSpPr txBox="1"/>
          <p:nvPr/>
        </p:nvSpPr>
        <p:spPr>
          <a:xfrm>
            <a:off x="4639583" y="4809992"/>
            <a:ext cx="4450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ভাত,শাকসবজি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>
          <a:xfrm>
            <a:off x="2923981" y="495755"/>
            <a:ext cx="2487775" cy="698564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6" name="TextBox 1048685"/>
          <p:cNvSpPr txBox="1"/>
          <p:nvPr/>
        </p:nvSpPr>
        <p:spPr>
          <a:xfrm>
            <a:off x="1231641" y="1085595"/>
            <a:ext cx="730587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সামাসিক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720D6-AC67-47DF-9AD9-7A97ECAD0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25098" r="24656" b="17882"/>
          <a:stretch/>
        </p:blipFill>
        <p:spPr>
          <a:xfrm>
            <a:off x="1772817" y="2209217"/>
            <a:ext cx="5598366" cy="4241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D74BC-FF25-429D-B476-DA4201E7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1" y="1393563"/>
            <a:ext cx="4296567" cy="3859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0576D-6F22-4938-8AAB-8E6CC8F8B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3" y="1393563"/>
            <a:ext cx="3707656" cy="39622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9B52D3-A2D6-4F4B-9DA6-A5441AA19A8D}"/>
              </a:ext>
            </a:extLst>
          </p:cNvPr>
          <p:cNvSpPr/>
          <p:nvPr/>
        </p:nvSpPr>
        <p:spPr>
          <a:xfrm>
            <a:off x="2694304" y="286758"/>
            <a:ext cx="3709028" cy="877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97F31-6AB1-4A63-A6D4-3B60F63E1297}"/>
              </a:ext>
            </a:extLst>
          </p:cNvPr>
          <p:cNvSpPr txBox="1"/>
          <p:nvPr/>
        </p:nvSpPr>
        <p:spPr>
          <a:xfrm>
            <a:off x="1651519" y="5464437"/>
            <a:ext cx="22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3979B-2EB8-424C-9028-FF310D1EEE50}"/>
              </a:ext>
            </a:extLst>
          </p:cNvPr>
          <p:cNvSpPr txBox="1"/>
          <p:nvPr/>
        </p:nvSpPr>
        <p:spPr>
          <a:xfrm>
            <a:off x="4960483" y="5585496"/>
            <a:ext cx="332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2B9CC-6A23-42A2-8F74-6D85F4F87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23" y="1393562"/>
            <a:ext cx="3866434" cy="3962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6521D-6957-4759-99F0-C7FBEE928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5" y="1412224"/>
            <a:ext cx="4221749" cy="3849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CE5BB-7794-4EDF-B284-53E2A101172B}"/>
              </a:ext>
            </a:extLst>
          </p:cNvPr>
          <p:cNvSpPr txBox="1"/>
          <p:nvPr/>
        </p:nvSpPr>
        <p:spPr>
          <a:xfrm>
            <a:off x="5900559" y="5756823"/>
            <a:ext cx="22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নৌকাবাইচ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4A7FB-07AB-467A-8BE9-535561401633}"/>
              </a:ext>
            </a:extLst>
          </p:cNvPr>
          <p:cNvSpPr txBox="1"/>
          <p:nvPr/>
        </p:nvSpPr>
        <p:spPr>
          <a:xfrm>
            <a:off x="1618897" y="5800258"/>
            <a:ext cx="22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F3758-6C1B-49E6-89EC-D7656ECBB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" y="1765915"/>
            <a:ext cx="4265451" cy="402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021C0-7D8E-4D92-9930-25A96368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05" y="347661"/>
            <a:ext cx="3832526" cy="402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AB18A-1314-490F-B67E-1F49D0AC9B98}"/>
              </a:ext>
            </a:extLst>
          </p:cNvPr>
          <p:cNvSpPr txBox="1"/>
          <p:nvPr/>
        </p:nvSpPr>
        <p:spPr>
          <a:xfrm>
            <a:off x="5253135" y="483325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" y="1623561"/>
            <a:ext cx="1194318" cy="1383951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048593">
            <a:extLst>
              <a:ext uri="{FF2B5EF4-FFF2-40B4-BE49-F238E27FC236}">
                <a16:creationId xmlns:a16="http://schemas.microsoft.com/office/drawing/2014/main" id="{49CA5AE2-EA66-400C-B0B9-975E844CE4A3}"/>
              </a:ext>
            </a:extLst>
          </p:cNvPr>
          <p:cNvSpPr txBox="1">
            <a:spLocks/>
          </p:cNvSpPr>
          <p:nvPr/>
        </p:nvSpPr>
        <p:spPr>
          <a:xfrm>
            <a:off x="3125755" y="400910"/>
            <a:ext cx="2547257" cy="88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800" b="1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05C4-CDEC-4AB7-8633-4C7076837B6A}"/>
              </a:ext>
            </a:extLst>
          </p:cNvPr>
          <p:cNvSpPr txBox="1"/>
          <p:nvPr/>
        </p:nvSpPr>
        <p:spPr>
          <a:xfrm>
            <a:off x="594333" y="3172336"/>
            <a:ext cx="4929392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
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দরগাপারা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altLang="en-GB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GB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1DEF0-20F0-4C63-BEC2-7F3C025C4C15}"/>
              </a:ext>
            </a:extLst>
          </p:cNvPr>
          <p:cNvSpPr txBox="1"/>
          <p:nvPr/>
        </p:nvSpPr>
        <p:spPr>
          <a:xfrm>
            <a:off x="5948289" y="3295447"/>
            <a:ext cx="2973862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GB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GB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21/2/2022</a:t>
            </a:r>
            <a:endParaRPr lang="en-GB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DC17A255-2C77-465F-8AA8-628E31D8DE36}"/>
              </a:ext>
            </a:extLst>
          </p:cNvPr>
          <p:cNvSpPr/>
          <p:nvPr/>
        </p:nvSpPr>
        <p:spPr>
          <a:xfrm>
            <a:off x="5366035" y="1707501"/>
            <a:ext cx="45719" cy="4338735"/>
          </a:xfrm>
          <a:custGeom>
            <a:avLst/>
            <a:gdLst>
              <a:gd name="connsiteX0" fmla="*/ 0 w 45719"/>
              <a:gd name="connsiteY0" fmla="*/ 4338735 h 4338735"/>
              <a:gd name="connsiteX1" fmla="*/ 9143 w 45719"/>
              <a:gd name="connsiteY1" fmla="*/ 0 h 4338735"/>
              <a:gd name="connsiteX2" fmla="*/ 45719 w 45719"/>
              <a:gd name="connsiteY2" fmla="*/ 0 h 4338735"/>
              <a:gd name="connsiteX3" fmla="*/ 44576 w 45719"/>
              <a:gd name="connsiteY3" fmla="*/ 542342 h 4338735"/>
              <a:gd name="connsiteX4" fmla="*/ 43524 w 45719"/>
              <a:gd name="connsiteY4" fmla="*/ 1041296 h 4338735"/>
              <a:gd name="connsiteX5" fmla="*/ 42473 w 45719"/>
              <a:gd name="connsiteY5" fmla="*/ 1540251 h 4338735"/>
              <a:gd name="connsiteX6" fmla="*/ 41147 w 45719"/>
              <a:gd name="connsiteY6" fmla="*/ 2169368 h 4338735"/>
              <a:gd name="connsiteX7" fmla="*/ 40187 w 45719"/>
              <a:gd name="connsiteY7" fmla="*/ 2624935 h 4338735"/>
              <a:gd name="connsiteX8" fmla="*/ 39135 w 45719"/>
              <a:gd name="connsiteY8" fmla="*/ 3123889 h 4338735"/>
              <a:gd name="connsiteX9" fmla="*/ 38084 w 45719"/>
              <a:gd name="connsiteY9" fmla="*/ 3622844 h 4338735"/>
              <a:gd name="connsiteX10" fmla="*/ 36575 w 45719"/>
              <a:gd name="connsiteY10" fmla="*/ 4338735 h 4338735"/>
              <a:gd name="connsiteX11" fmla="*/ 0 w 45719"/>
              <a:gd name="connsiteY11" fmla="*/ 4338735 h 433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19" h="4338735" fill="none" extrusionOk="0">
                <a:moveTo>
                  <a:pt x="0" y="4338735"/>
                </a:moveTo>
                <a:cubicBezTo>
                  <a:pt x="-124389" y="2853379"/>
                  <a:pt x="277324" y="1704833"/>
                  <a:pt x="9143" y="0"/>
                </a:cubicBezTo>
                <a:cubicBezTo>
                  <a:pt x="25664" y="-4085"/>
                  <a:pt x="29309" y="2598"/>
                  <a:pt x="45719" y="0"/>
                </a:cubicBezTo>
                <a:cubicBezTo>
                  <a:pt x="63278" y="154749"/>
                  <a:pt x="40416" y="347424"/>
                  <a:pt x="44576" y="542342"/>
                </a:cubicBezTo>
                <a:cubicBezTo>
                  <a:pt x="48735" y="737260"/>
                  <a:pt x="20631" y="930722"/>
                  <a:pt x="43524" y="1041296"/>
                </a:cubicBezTo>
                <a:cubicBezTo>
                  <a:pt x="66417" y="1151870"/>
                  <a:pt x="9704" y="1437822"/>
                  <a:pt x="42473" y="1540251"/>
                </a:cubicBezTo>
                <a:cubicBezTo>
                  <a:pt x="75242" y="1642680"/>
                  <a:pt x="-3123" y="1960062"/>
                  <a:pt x="41147" y="2169368"/>
                </a:cubicBezTo>
                <a:cubicBezTo>
                  <a:pt x="85417" y="2378674"/>
                  <a:pt x="-2453" y="2530466"/>
                  <a:pt x="40187" y="2624935"/>
                </a:cubicBezTo>
                <a:cubicBezTo>
                  <a:pt x="82827" y="2719404"/>
                  <a:pt x="4196" y="3020038"/>
                  <a:pt x="39135" y="3123889"/>
                </a:cubicBezTo>
                <a:cubicBezTo>
                  <a:pt x="74074" y="3227740"/>
                  <a:pt x="-5635" y="3429096"/>
                  <a:pt x="38084" y="3622844"/>
                </a:cubicBezTo>
                <a:cubicBezTo>
                  <a:pt x="81803" y="3816593"/>
                  <a:pt x="25068" y="4020655"/>
                  <a:pt x="36575" y="4338735"/>
                </a:cubicBezTo>
                <a:cubicBezTo>
                  <a:pt x="25760" y="4341953"/>
                  <a:pt x="12597" y="4336406"/>
                  <a:pt x="0" y="4338735"/>
                </a:cubicBezTo>
                <a:close/>
              </a:path>
              <a:path w="45719" h="4338735" stroke="0" extrusionOk="0">
                <a:moveTo>
                  <a:pt x="0" y="4338735"/>
                </a:moveTo>
                <a:cubicBezTo>
                  <a:pt x="18959" y="3285681"/>
                  <a:pt x="-93438" y="1624571"/>
                  <a:pt x="9143" y="0"/>
                </a:cubicBezTo>
                <a:cubicBezTo>
                  <a:pt x="17276" y="-2983"/>
                  <a:pt x="34895" y="842"/>
                  <a:pt x="45719" y="0"/>
                </a:cubicBezTo>
                <a:cubicBezTo>
                  <a:pt x="86379" y="209701"/>
                  <a:pt x="-234" y="349761"/>
                  <a:pt x="44759" y="455567"/>
                </a:cubicBezTo>
                <a:cubicBezTo>
                  <a:pt x="89752" y="561373"/>
                  <a:pt x="-366" y="941488"/>
                  <a:pt x="43433" y="1084684"/>
                </a:cubicBezTo>
                <a:cubicBezTo>
                  <a:pt x="87232" y="1227880"/>
                  <a:pt x="21597" y="1442816"/>
                  <a:pt x="42199" y="1670413"/>
                </a:cubicBezTo>
                <a:cubicBezTo>
                  <a:pt x="62801" y="1898010"/>
                  <a:pt x="34359" y="2098160"/>
                  <a:pt x="40873" y="2299530"/>
                </a:cubicBezTo>
                <a:cubicBezTo>
                  <a:pt x="47387" y="2500900"/>
                  <a:pt x="14048" y="2605075"/>
                  <a:pt x="39638" y="2885259"/>
                </a:cubicBezTo>
                <a:cubicBezTo>
                  <a:pt x="65229" y="3165443"/>
                  <a:pt x="36449" y="3208178"/>
                  <a:pt x="38587" y="3384213"/>
                </a:cubicBezTo>
                <a:cubicBezTo>
                  <a:pt x="40725" y="3560248"/>
                  <a:pt x="-73563" y="3914027"/>
                  <a:pt x="36575" y="4338735"/>
                </a:cubicBezTo>
                <a:cubicBezTo>
                  <a:pt x="20487" y="4341698"/>
                  <a:pt x="8169" y="4337620"/>
                  <a:pt x="0" y="43387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6958322">
                  <a:prstGeom prst="flowChartInputOutp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A4EA0F0-FD0F-4DB7-8F07-39C32845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242596"/>
            <a:ext cx="4254759" cy="3256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0AD48B-99B8-4D7C-AA7E-F5729D093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3629575"/>
            <a:ext cx="4327445" cy="28738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9B87DE-B655-44A1-AC60-01474AE44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87" y="280113"/>
            <a:ext cx="4182072" cy="3256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2222B-18AD-432D-98C3-2BACE104C812}"/>
              </a:ext>
            </a:extLst>
          </p:cNvPr>
          <p:cNvSpPr txBox="1"/>
          <p:nvPr/>
        </p:nvSpPr>
        <p:spPr>
          <a:xfrm>
            <a:off x="751114" y="2456282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দুর্গাপুজা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77E307-C778-4FEB-ACB9-CCE822239663}"/>
              </a:ext>
            </a:extLst>
          </p:cNvPr>
          <p:cNvSpPr txBox="1"/>
          <p:nvPr/>
        </p:nvSpPr>
        <p:spPr>
          <a:xfrm>
            <a:off x="4933187" y="2568249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B746CB-B80A-4F9B-B026-66B7748F703A}"/>
              </a:ext>
            </a:extLst>
          </p:cNvPr>
          <p:cNvSpPr txBox="1"/>
          <p:nvPr/>
        </p:nvSpPr>
        <p:spPr>
          <a:xfrm>
            <a:off x="4933187" y="4443702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ABB86-A29D-4878-B1AD-53E0E81E2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2519265"/>
            <a:ext cx="4655975" cy="38998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EF90F-C8BC-46E1-8E6A-17615D44DED2}"/>
              </a:ext>
            </a:extLst>
          </p:cNvPr>
          <p:cNvSpPr txBox="1"/>
          <p:nvPr/>
        </p:nvSpPr>
        <p:spPr>
          <a:xfrm>
            <a:off x="2878494" y="295483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CA67E-D056-408B-837F-5B537BA508CB}"/>
              </a:ext>
            </a:extLst>
          </p:cNvPr>
          <p:cNvSpPr txBox="1"/>
          <p:nvPr/>
        </p:nvSpPr>
        <p:spPr>
          <a:xfrm>
            <a:off x="914400" y="1244859"/>
            <a:ext cx="7557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34FE6-B762-4BA0-89C3-A235E5C7986C}"/>
              </a:ext>
            </a:extLst>
          </p:cNvPr>
          <p:cNvSpPr txBox="1"/>
          <p:nvPr/>
        </p:nvSpPr>
        <p:spPr>
          <a:xfrm>
            <a:off x="3272338" y="207603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206E1-BCF8-4C73-AE76-764FAC38CE10}"/>
              </a:ext>
            </a:extLst>
          </p:cNvPr>
          <p:cNvSpPr txBox="1"/>
          <p:nvPr/>
        </p:nvSpPr>
        <p:spPr>
          <a:xfrm>
            <a:off x="522513" y="1203650"/>
            <a:ext cx="80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CD870-24C4-44B9-BA19-07BF500FAA3B}"/>
              </a:ext>
            </a:extLst>
          </p:cNvPr>
          <p:cNvSpPr txBox="1"/>
          <p:nvPr/>
        </p:nvSpPr>
        <p:spPr>
          <a:xfrm>
            <a:off x="1087012" y="1810186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C99C9-971D-436A-BD4E-6801D9999A8D}"/>
              </a:ext>
            </a:extLst>
          </p:cNvPr>
          <p:cNvSpPr txBox="1"/>
          <p:nvPr/>
        </p:nvSpPr>
        <p:spPr>
          <a:xfrm>
            <a:off x="4785389" y="1820232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E4E91-B9E4-4A74-8275-8A53AA564A34}"/>
              </a:ext>
            </a:extLst>
          </p:cNvPr>
          <p:cNvSpPr txBox="1"/>
          <p:nvPr/>
        </p:nvSpPr>
        <p:spPr>
          <a:xfrm>
            <a:off x="4831295" y="2341394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690D5-51B6-4F1D-904D-AFDA3B7156F0}"/>
              </a:ext>
            </a:extLst>
          </p:cNvPr>
          <p:cNvSpPr txBox="1"/>
          <p:nvPr/>
        </p:nvSpPr>
        <p:spPr>
          <a:xfrm>
            <a:off x="1132918" y="2368920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659C8-618D-475B-8D15-175A4E901C58}"/>
              </a:ext>
            </a:extLst>
          </p:cNvPr>
          <p:cNvSpPr txBox="1"/>
          <p:nvPr/>
        </p:nvSpPr>
        <p:spPr>
          <a:xfrm>
            <a:off x="522512" y="2933504"/>
            <a:ext cx="80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B3678-CA0D-4D59-969E-FA97FFD0738E}"/>
              </a:ext>
            </a:extLst>
          </p:cNvPr>
          <p:cNvSpPr txBox="1"/>
          <p:nvPr/>
        </p:nvSpPr>
        <p:spPr>
          <a:xfrm>
            <a:off x="522513" y="4651861"/>
            <a:ext cx="80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DC643-8BEE-44ED-A86A-443701E5D673}"/>
              </a:ext>
            </a:extLst>
          </p:cNvPr>
          <p:cNvSpPr txBox="1"/>
          <p:nvPr/>
        </p:nvSpPr>
        <p:spPr>
          <a:xfrm>
            <a:off x="1087013" y="3411956"/>
            <a:ext cx="258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338E6-2A96-4E7C-A3E0-4755A0D8DF8B}"/>
              </a:ext>
            </a:extLst>
          </p:cNvPr>
          <p:cNvSpPr txBox="1"/>
          <p:nvPr/>
        </p:nvSpPr>
        <p:spPr>
          <a:xfrm>
            <a:off x="4854248" y="3545924"/>
            <a:ext cx="258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FE84-BCF7-4851-B77E-486A42779FAC}"/>
              </a:ext>
            </a:extLst>
          </p:cNvPr>
          <p:cNvSpPr txBox="1"/>
          <p:nvPr/>
        </p:nvSpPr>
        <p:spPr>
          <a:xfrm>
            <a:off x="4854248" y="4039441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বড়দিন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E93C1-E3BB-4BFA-B75A-DF05F55AA366}"/>
              </a:ext>
            </a:extLst>
          </p:cNvPr>
          <p:cNvSpPr txBox="1"/>
          <p:nvPr/>
        </p:nvSpPr>
        <p:spPr>
          <a:xfrm>
            <a:off x="1132918" y="3933118"/>
            <a:ext cx="287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5444B-000B-452D-92A5-6CE9546E3F93}"/>
              </a:ext>
            </a:extLst>
          </p:cNvPr>
          <p:cNvSpPr txBox="1"/>
          <p:nvPr/>
        </p:nvSpPr>
        <p:spPr>
          <a:xfrm>
            <a:off x="1087013" y="5236637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340D2-3496-4E06-9262-2EF228626E4B}"/>
              </a:ext>
            </a:extLst>
          </p:cNvPr>
          <p:cNvSpPr txBox="1"/>
          <p:nvPr/>
        </p:nvSpPr>
        <p:spPr>
          <a:xfrm>
            <a:off x="4877202" y="5294411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D0F2E-1A0A-4407-BCB5-2C3718A47E25}"/>
              </a:ext>
            </a:extLst>
          </p:cNvPr>
          <p:cNvSpPr txBox="1"/>
          <p:nvPr/>
        </p:nvSpPr>
        <p:spPr>
          <a:xfrm>
            <a:off x="4854249" y="5763635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CDC15-4E13-4F24-B9D7-6DC8B5992ED6}"/>
              </a:ext>
            </a:extLst>
          </p:cNvPr>
          <p:cNvSpPr txBox="1"/>
          <p:nvPr/>
        </p:nvSpPr>
        <p:spPr>
          <a:xfrm>
            <a:off x="1087014" y="5763636"/>
            <a:ext cx="178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F509EB65-CC98-4BD3-93DB-ABC5B14FE2B0}"/>
              </a:ext>
            </a:extLst>
          </p:cNvPr>
          <p:cNvSpPr/>
          <p:nvPr/>
        </p:nvSpPr>
        <p:spPr>
          <a:xfrm rot="19541391">
            <a:off x="1178825" y="1960899"/>
            <a:ext cx="658560" cy="235261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290B07A1-ED99-4F13-8F53-8175838DEA4A}"/>
              </a:ext>
            </a:extLst>
          </p:cNvPr>
          <p:cNvSpPr/>
          <p:nvPr/>
        </p:nvSpPr>
        <p:spPr>
          <a:xfrm>
            <a:off x="4833625" y="1806893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6A3CEF76-365B-4635-BAB5-CDB4551CE70E}"/>
              </a:ext>
            </a:extLst>
          </p:cNvPr>
          <p:cNvSpPr/>
          <p:nvPr/>
        </p:nvSpPr>
        <p:spPr>
          <a:xfrm>
            <a:off x="4833625" y="2281942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4BCC7633-E706-42B1-AE53-779443B6CDEB}"/>
              </a:ext>
            </a:extLst>
          </p:cNvPr>
          <p:cNvSpPr/>
          <p:nvPr/>
        </p:nvSpPr>
        <p:spPr>
          <a:xfrm>
            <a:off x="1169815" y="2394961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F918FA79-6EAC-4DC4-B142-EE1A95FBBD58}"/>
              </a:ext>
            </a:extLst>
          </p:cNvPr>
          <p:cNvSpPr/>
          <p:nvPr/>
        </p:nvSpPr>
        <p:spPr>
          <a:xfrm>
            <a:off x="4934930" y="3568010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7DE5FAA2-5BFA-4BFD-8D0A-661E5E8D30B2}"/>
              </a:ext>
            </a:extLst>
          </p:cNvPr>
          <p:cNvSpPr/>
          <p:nvPr/>
        </p:nvSpPr>
        <p:spPr>
          <a:xfrm>
            <a:off x="4934930" y="4081048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71BB1C60-A800-486B-85F2-6D1019335BDE}"/>
              </a:ext>
            </a:extLst>
          </p:cNvPr>
          <p:cNvSpPr/>
          <p:nvPr/>
        </p:nvSpPr>
        <p:spPr>
          <a:xfrm>
            <a:off x="1250130" y="3938996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9F282AA9-30FA-4B9A-8636-768942316BF9}"/>
              </a:ext>
            </a:extLst>
          </p:cNvPr>
          <p:cNvSpPr/>
          <p:nvPr/>
        </p:nvSpPr>
        <p:spPr>
          <a:xfrm rot="19541391">
            <a:off x="1178825" y="3538596"/>
            <a:ext cx="658560" cy="235261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C1DBCBCA-F15F-48A5-B1D3-44AFBEB4273C}"/>
              </a:ext>
            </a:extLst>
          </p:cNvPr>
          <p:cNvSpPr/>
          <p:nvPr/>
        </p:nvSpPr>
        <p:spPr>
          <a:xfrm rot="19541391">
            <a:off x="1178826" y="5774135"/>
            <a:ext cx="658560" cy="235261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94F6F06A-9985-4C52-81BA-A20536F758B6}"/>
              </a:ext>
            </a:extLst>
          </p:cNvPr>
          <p:cNvSpPr/>
          <p:nvPr/>
        </p:nvSpPr>
        <p:spPr>
          <a:xfrm>
            <a:off x="4941849" y="5310968"/>
            <a:ext cx="457198" cy="6146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D0BE45B8-A2D5-499E-AB67-79EE525034F0}"/>
              </a:ext>
            </a:extLst>
          </p:cNvPr>
          <p:cNvSpPr/>
          <p:nvPr/>
        </p:nvSpPr>
        <p:spPr>
          <a:xfrm>
            <a:off x="4941849" y="5832514"/>
            <a:ext cx="457198" cy="5216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58B57974-4703-4CED-947E-07C629058D04}"/>
              </a:ext>
            </a:extLst>
          </p:cNvPr>
          <p:cNvSpPr/>
          <p:nvPr/>
        </p:nvSpPr>
        <p:spPr>
          <a:xfrm rot="19541391">
            <a:off x="1287050" y="9278210"/>
            <a:ext cx="658560" cy="235261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AAE7632D-2FE8-4687-B854-3511AD5A9845}"/>
              </a:ext>
            </a:extLst>
          </p:cNvPr>
          <p:cNvSpPr/>
          <p:nvPr/>
        </p:nvSpPr>
        <p:spPr>
          <a:xfrm>
            <a:off x="1250130" y="5274209"/>
            <a:ext cx="457198" cy="5216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0C2CC-1486-47B0-9202-F0988A8C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12" y="2654285"/>
            <a:ext cx="4961325" cy="3397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CE0D2-9D9E-4E70-9F40-3B2D6F7A6FD1}"/>
              </a:ext>
            </a:extLst>
          </p:cNvPr>
          <p:cNvSpPr txBox="1"/>
          <p:nvPr/>
        </p:nvSpPr>
        <p:spPr>
          <a:xfrm>
            <a:off x="2703170" y="319571"/>
            <a:ext cx="338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7FE49-619C-4ED0-B12D-96B444CDA297}"/>
              </a:ext>
            </a:extLst>
          </p:cNvPr>
          <p:cNvSpPr txBox="1"/>
          <p:nvPr/>
        </p:nvSpPr>
        <p:spPr>
          <a:xfrm>
            <a:off x="513185" y="1427567"/>
            <a:ext cx="811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25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47F9F-71DE-43AE-A0B8-B31802963BAD}"/>
              </a:ext>
            </a:extLst>
          </p:cNvPr>
          <p:cNvSpPr txBox="1"/>
          <p:nvPr/>
        </p:nvSpPr>
        <p:spPr>
          <a:xfrm>
            <a:off x="1087016" y="121297"/>
            <a:ext cx="6969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EC7B4-F1C2-4F07-9A21-C0031F38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2071397"/>
            <a:ext cx="7077269" cy="430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06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2013662" y="385165"/>
            <a:ext cx="5116675" cy="57797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0" y="3853861"/>
            <a:ext cx="4239000" cy="271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6" name="Picture 2097155"/>
          <p:cNvPicPr>
            <a:picLocks/>
          </p:cNvPicPr>
          <p:nvPr/>
        </p:nvPicPr>
        <p:blipFill rotWithShape="1">
          <a:blip r:embed="rId3"/>
          <a:srcRect b="43132"/>
          <a:stretch/>
        </p:blipFill>
        <p:spPr>
          <a:xfrm>
            <a:off x="4736271" y="3801056"/>
            <a:ext cx="3990192" cy="283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36271" y="987079"/>
            <a:ext cx="3990191" cy="283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3263" y="974156"/>
            <a:ext cx="4188737" cy="287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7" name="TextBox 1048606"/>
          <p:cNvSpPr txBox="1"/>
          <p:nvPr/>
        </p:nvSpPr>
        <p:spPr>
          <a:xfrm>
            <a:off x="715280" y="3095526"/>
            <a:ext cx="227984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1048607"/>
          <p:cNvSpPr txBox="1"/>
          <p:nvPr/>
        </p:nvSpPr>
        <p:spPr>
          <a:xfrm>
            <a:off x="6274137" y="5807972"/>
            <a:ext cx="286386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6564444" y="3046636"/>
            <a:ext cx="228324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GB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75453-CE27-4124-8042-A76400910642}"/>
              </a:ext>
            </a:extLst>
          </p:cNvPr>
          <p:cNvSpPr txBox="1"/>
          <p:nvPr/>
        </p:nvSpPr>
        <p:spPr>
          <a:xfrm>
            <a:off x="830425" y="5682504"/>
            <a:ext cx="223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xfrm>
            <a:off x="544675" y="89913"/>
            <a:ext cx="7886700" cy="1325563"/>
          </a:xfrm>
        </p:spPr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499" y="1126226"/>
            <a:ext cx="4369773" cy="426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73" y="2146793"/>
            <a:ext cx="3829158" cy="444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60231D-13F6-43C7-B0E8-99A56EBFD486}"/>
              </a:ext>
            </a:extLst>
          </p:cNvPr>
          <p:cNvSpPr/>
          <p:nvPr/>
        </p:nvSpPr>
        <p:spPr>
          <a:xfrm>
            <a:off x="544675" y="5574733"/>
            <a:ext cx="3460383" cy="840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1B61E-64CE-4F80-969E-9EF97C4E9975}"/>
              </a:ext>
            </a:extLst>
          </p:cNvPr>
          <p:cNvSpPr/>
          <p:nvPr/>
        </p:nvSpPr>
        <p:spPr>
          <a:xfrm>
            <a:off x="5108168" y="1229778"/>
            <a:ext cx="3460383" cy="840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xfrm>
            <a:off x="423377" y="383787"/>
            <a:ext cx="6033407" cy="1325563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Rectangle 1048611"/>
          <p:cNvSpPr>
            <a:spLocks noGrp="1"/>
          </p:cNvSpPr>
          <p:nvPr/>
        </p:nvSpPr>
        <p:spPr>
          <a:xfrm>
            <a:off x="1713333" y="1894444"/>
            <a:ext cx="5702953" cy="90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614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GB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GB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49" y="2986792"/>
            <a:ext cx="5178136" cy="3376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xfrm>
            <a:off x="456288" y="2428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Rectangle 1048613"/>
          <p:cNvSpPr>
            <a:spLocks noGrp="1"/>
          </p:cNvSpPr>
          <p:nvPr/>
        </p:nvSpPr>
        <p:spPr>
          <a:xfrm>
            <a:off x="456288" y="14115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GB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GB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GB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GB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GB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Rectangle 1048614"/>
          <p:cNvSpPr>
            <a:spLocks noGrp="1"/>
          </p:cNvSpPr>
          <p:nvPr/>
        </p:nvSpPr>
        <p:spPr>
          <a:xfrm>
            <a:off x="628650" y="2892491"/>
            <a:ext cx="7886700" cy="272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1023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চিহ্ণিত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
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
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048597"/>
          <p:cNvSpPr>
            <a:spLocks noGrp="1"/>
          </p:cNvSpPr>
          <p:nvPr/>
        </p:nvSpPr>
        <p:spPr>
          <a:xfrm>
            <a:off x="98949" y="945041"/>
            <a:ext cx="9061682" cy="4998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6A130DC9-FDE6-46A2-920F-C46E54466187}"/>
              </a:ext>
            </a:extLst>
          </p:cNvPr>
          <p:cNvSpPr/>
          <p:nvPr/>
        </p:nvSpPr>
        <p:spPr>
          <a:xfrm rot="5400000">
            <a:off x="2987860" y="1121739"/>
            <a:ext cx="3242925" cy="483325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ED47F-46ED-44B3-B09E-F0E26A5F04FC}"/>
              </a:ext>
            </a:extLst>
          </p:cNvPr>
          <p:cNvSpPr/>
          <p:nvPr/>
        </p:nvSpPr>
        <p:spPr>
          <a:xfrm>
            <a:off x="2267339" y="2113784"/>
            <a:ext cx="47586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altLang="en-GB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048594"/>
          <p:cNvSpPr>
            <a:spLocks noGrp="1"/>
          </p:cNvSpPr>
          <p:nvPr/>
        </p:nvSpPr>
        <p:spPr>
          <a:xfrm>
            <a:off x="1048807" y="643732"/>
            <a:ext cx="7582035" cy="1101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8182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করে-যা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গ্রামিন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 rotWithShape="1">
          <a:blip r:embed="rId2"/>
          <a:srcRect l="25187" t="1379" r="24588" b="-1379"/>
          <a:stretch/>
        </p:blipFill>
        <p:spPr>
          <a:xfrm>
            <a:off x="419878" y="2153260"/>
            <a:ext cx="3890865" cy="406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4451"/>
            <a:ext cx="4282752" cy="406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0F40A-19A5-495F-86BC-E1FEB5A6F09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7" y="3429000"/>
            <a:ext cx="4239000" cy="271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44888-6F23-4EC2-B30F-B61FB13D3AE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43132"/>
          <a:stretch/>
        </p:blipFill>
        <p:spPr>
          <a:xfrm>
            <a:off x="4736271" y="3385557"/>
            <a:ext cx="3990192" cy="283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3ACC8-1D1C-4353-B702-AB84C75700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34" y="309776"/>
            <a:ext cx="3990191" cy="283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A26F6-DC4C-46E5-AC5E-16F3D01ACBC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58130" y="288879"/>
            <a:ext cx="4188737" cy="287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F0035-BA34-4F64-A348-60707DA850C5}"/>
              </a:ext>
            </a:extLst>
          </p:cNvPr>
          <p:cNvSpPr txBox="1"/>
          <p:nvPr/>
        </p:nvSpPr>
        <p:spPr>
          <a:xfrm>
            <a:off x="1145396" y="2922279"/>
            <a:ext cx="227984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5AA38-307D-4F56-B1D5-75488ABB267C}"/>
              </a:ext>
            </a:extLst>
          </p:cNvPr>
          <p:cNvSpPr txBox="1"/>
          <p:nvPr/>
        </p:nvSpPr>
        <p:spPr>
          <a:xfrm>
            <a:off x="5439748" y="5971176"/>
            <a:ext cx="286386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CC38F-FBF4-415F-A5E9-C70EF8E1FBD3}"/>
              </a:ext>
            </a:extLst>
          </p:cNvPr>
          <p:cNvSpPr txBox="1"/>
          <p:nvPr/>
        </p:nvSpPr>
        <p:spPr>
          <a:xfrm>
            <a:off x="5589744" y="2753085"/>
            <a:ext cx="228324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GB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altLang="en-GB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8ECDE-83CB-4F12-B54A-CE2BBC278197}"/>
              </a:ext>
            </a:extLst>
          </p:cNvPr>
          <p:cNvSpPr txBox="1"/>
          <p:nvPr/>
        </p:nvSpPr>
        <p:spPr>
          <a:xfrm>
            <a:off x="1464907" y="5971177"/>
            <a:ext cx="223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374</Words>
  <Application>Microsoft Office PowerPoint</Application>
  <PresentationFormat>On-screen Show (4:3)</PresentationFormat>
  <Paragraphs>69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এস কিছু ছবি দেখি</vt:lpstr>
      <vt:lpstr>এস আরো কিছু ছবি দেখি</vt:lpstr>
      <vt:lpstr>আজকের পাঠের আলোচ্য বিষয়</vt:lpstr>
      <vt:lpstr>শিখনফল</vt:lpstr>
      <vt:lpstr>PowerPoint Presentation</vt:lpstr>
      <vt:lpstr>PowerPoint Presentation</vt:lpstr>
      <vt:lpstr>PowerPoint Presentation</vt:lpstr>
      <vt:lpstr>বাংলাদেশের গ্রামিন জীবনের সংস্কৃতিকে দুইভাগে বিশ্লেশন করতে পারি।</vt:lpstr>
      <vt:lpstr>PowerPoint Presentation</vt:lpstr>
      <vt:lpstr>সামাজিক অর্থনৈতিক জীবনভিত্তিক</vt:lpstr>
      <vt:lpstr>গরুর লাঙল দিয়ে জমি চাষ করছে।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jharna khatun</dc:creator>
  <cp:lastModifiedBy>Rajapur Dargapara</cp:lastModifiedBy>
  <cp:revision>141</cp:revision>
  <dcterms:created xsi:type="dcterms:W3CDTF">2015-05-06T09:30:45Z</dcterms:created>
  <dcterms:modified xsi:type="dcterms:W3CDTF">2022-01-21T14:19:44Z</dcterms:modified>
</cp:coreProperties>
</file>