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8" r:id="rId2"/>
    <p:sldId id="279" r:id="rId3"/>
    <p:sldId id="272" r:id="rId4"/>
    <p:sldId id="271" r:id="rId5"/>
    <p:sldId id="274" r:id="rId6"/>
    <p:sldId id="269" r:id="rId7"/>
    <p:sldId id="268" r:id="rId8"/>
    <p:sldId id="267" r:id="rId9"/>
    <p:sldId id="266" r:id="rId10"/>
    <p:sldId id="265" r:id="rId11"/>
    <p:sldId id="263" r:id="rId12"/>
    <p:sldId id="260" r:id="rId13"/>
    <p:sldId id="262" r:id="rId14"/>
    <p:sldId id="261" r:id="rId15"/>
    <p:sldId id="257" r:id="rId16"/>
    <p:sldId id="258" r:id="rId17"/>
    <p:sldId id="25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>
        <p:scale>
          <a:sx n="77" d="100"/>
          <a:sy n="77" d="100"/>
        </p:scale>
        <p:origin x="-4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January 21,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12192000" cy="6997700"/>
          </a:xfrm>
          <a:prstGeom prst="frame">
            <a:avLst>
              <a:gd name="adj1" fmla="val 3244"/>
            </a:avLst>
          </a:prstGeom>
          <a:gradFill>
            <a:gsLst>
              <a:gs pos="99000">
                <a:srgbClr val="00B050"/>
              </a:gs>
              <a:gs pos="4425">
                <a:srgbClr val="92D050"/>
              </a:gs>
              <a:gs pos="15000">
                <a:srgbClr val="00B050"/>
              </a:gs>
              <a:gs pos="54875">
                <a:srgbClr val="92D050"/>
              </a:gs>
              <a:gs pos="47000">
                <a:srgbClr val="00B050"/>
              </a:gs>
              <a:gs pos="9000">
                <a:srgbClr val="5DAD79"/>
              </a:gs>
              <a:gs pos="60000">
                <a:srgbClr val="FF0000"/>
              </a:gs>
              <a:gs pos="88000">
                <a:srgbClr val="92D050"/>
              </a:gs>
              <a:gs pos="17000">
                <a:srgbClr val="0070C0"/>
              </a:gs>
              <a:gs pos="33000">
                <a:srgbClr val="00B0F0"/>
              </a:gs>
            </a:gsLst>
            <a:lin ang="5400000" scaled="1"/>
          </a:gradFill>
          <a:ln w="57150">
            <a:gradFill>
              <a:gsLst>
                <a:gs pos="46000">
                  <a:srgbClr val="FF0000"/>
                </a:gs>
                <a:gs pos="66000">
                  <a:srgbClr val="FFFF00"/>
                </a:gs>
                <a:gs pos="8300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3078" y="6004126"/>
            <a:ext cx="11605847" cy="33855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92D050"/>
                </a:solidFill>
              </a:rPr>
              <a:t>মোঃ মারুফুল</a:t>
            </a:r>
            <a:r>
              <a:rPr lang="bn-IN" sz="1600" baseline="0" dirty="0" smtClean="0">
                <a:solidFill>
                  <a:srgbClr val="92D050"/>
                </a:solidFill>
              </a:rPr>
              <a:t> হক</a:t>
            </a:r>
            <a:r>
              <a:rPr lang="en-US" sz="1600" baseline="0" dirty="0" smtClean="0">
                <a:solidFill>
                  <a:srgbClr val="92D050"/>
                </a:solidFill>
              </a:rPr>
              <a:t>,</a:t>
            </a:r>
            <a:r>
              <a:rPr lang="bn-IN" sz="1600" baseline="0" dirty="0" smtClean="0">
                <a:solidFill>
                  <a:srgbClr val="92D050"/>
                </a:solidFill>
              </a:rPr>
              <a:t> সহকারী শিক্ষক গণিত</a:t>
            </a:r>
            <a:r>
              <a:rPr lang="en-US" sz="1600" baseline="0" dirty="0" smtClean="0">
                <a:solidFill>
                  <a:srgbClr val="92D050"/>
                </a:solidFill>
              </a:rPr>
              <a:t>,</a:t>
            </a:r>
            <a:r>
              <a:rPr lang="bn-IN" sz="1600" baseline="0" dirty="0" smtClean="0">
                <a:solidFill>
                  <a:srgbClr val="92D050"/>
                </a:solidFill>
              </a:rPr>
              <a:t> বঙ্গবাসী মাধ্যমিক বিদ্যালয়। ০১৯২৯৬৬৮১৪৬ ,ইমেলঃ </a:t>
            </a:r>
            <a:r>
              <a:rPr lang="en-US" sz="1600" baseline="0" dirty="0" smtClean="0">
                <a:solidFill>
                  <a:srgbClr val="92D050"/>
                </a:solidFill>
              </a:rPr>
              <a:t>marufulhoque311@gmail.com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93078" y="6319889"/>
            <a:ext cx="11605847" cy="393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42961" y="6333610"/>
            <a:ext cx="11704320" cy="441339"/>
            <a:chOff x="243840" y="6319886"/>
            <a:chExt cx="11704320" cy="44133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243840" y="6335702"/>
              <a:ext cx="3238500" cy="4255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3433103" y="6319887"/>
              <a:ext cx="3238500" cy="4255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6671603" y="6319886"/>
              <a:ext cx="3238500" cy="42552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8709660" y="6333491"/>
              <a:ext cx="3238500" cy="425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46" t="-1959" r="-7621" b="7697"/>
          <a:stretch/>
        </p:blipFill>
        <p:spPr>
          <a:xfrm>
            <a:off x="11043111" y="4485786"/>
            <a:ext cx="876887" cy="2031048"/>
          </a:xfrm>
          <a:prstGeom prst="rect">
            <a:avLst/>
          </a:prstGeom>
        </p:spPr>
      </p:pic>
      <p:sp>
        <p:nvSpPr>
          <p:cNvPr id="18" name="Half Frame 17"/>
          <p:cNvSpPr/>
          <p:nvPr userDrawn="1"/>
        </p:nvSpPr>
        <p:spPr>
          <a:xfrm rot="10599836" flipV="1">
            <a:off x="11407671" y="409443"/>
            <a:ext cx="381000" cy="281262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 userDrawn="1"/>
        </p:nvSpPr>
        <p:spPr>
          <a:xfrm>
            <a:off x="242961" y="242576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 flipV="1">
            <a:off x="381001" y="6477000"/>
            <a:ext cx="281940" cy="289560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 userDrawn="1"/>
        </p:nvSpPr>
        <p:spPr>
          <a:xfrm flipV="1">
            <a:off x="385983" y="6328848"/>
            <a:ext cx="281940" cy="289560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 userDrawn="1"/>
        </p:nvSpPr>
        <p:spPr>
          <a:xfrm rot="16200000">
            <a:off x="204861" y="6059435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 userDrawn="1"/>
        </p:nvSpPr>
        <p:spPr>
          <a:xfrm rot="16200000" flipV="1">
            <a:off x="11448235" y="6261705"/>
            <a:ext cx="381000" cy="281263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 userDrawn="1"/>
        </p:nvSpPr>
        <p:spPr>
          <a:xfrm rot="10800000">
            <a:off x="11179071" y="6073331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 userDrawn="1"/>
        </p:nvSpPr>
        <p:spPr>
          <a:xfrm rot="5400000">
            <a:off x="11217171" y="280676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318488" y="456516"/>
            <a:ext cx="402371" cy="286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rufulhoque311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53" y="-1"/>
            <a:ext cx="9727515" cy="647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4F4ED4-8A69-49FD-8920-5FA64DCFE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2" r="865" b="8846"/>
          <a:stretch>
            <a:fillRect/>
          </a:stretch>
        </p:blipFill>
        <p:spPr>
          <a:xfrm>
            <a:off x="3352800" y="3352800"/>
            <a:ext cx="8636000" cy="2014628"/>
          </a:xfrm>
          <a:custGeom>
            <a:avLst/>
            <a:gdLst/>
            <a:ahLst/>
            <a:cxnLst/>
            <a:rect l="l" t="t" r="r" b="b"/>
            <a:pathLst>
              <a:path w="12086509" h="3423679">
                <a:moveTo>
                  <a:pt x="2282661" y="1870723"/>
                </a:moveTo>
                <a:lnTo>
                  <a:pt x="1518996" y="2280744"/>
                </a:lnTo>
                <a:lnTo>
                  <a:pt x="1800886" y="2419126"/>
                </a:lnTo>
                <a:lnTo>
                  <a:pt x="1795761" y="2419126"/>
                </a:lnTo>
                <a:lnTo>
                  <a:pt x="1862389" y="2465254"/>
                </a:lnTo>
                <a:cubicBezTo>
                  <a:pt x="1876057" y="2465254"/>
                  <a:pt x="1886307" y="2468671"/>
                  <a:pt x="1893141" y="2475504"/>
                </a:cubicBezTo>
                <a:lnTo>
                  <a:pt x="1888016" y="2475504"/>
                </a:lnTo>
                <a:lnTo>
                  <a:pt x="2057150" y="2598511"/>
                </a:lnTo>
                <a:lnTo>
                  <a:pt x="2282661" y="2813772"/>
                </a:lnTo>
                <a:close/>
                <a:moveTo>
                  <a:pt x="6483995" y="830293"/>
                </a:moveTo>
                <a:lnTo>
                  <a:pt x="6678755" y="927673"/>
                </a:lnTo>
                <a:cubicBezTo>
                  <a:pt x="6774427" y="1252274"/>
                  <a:pt x="6880349" y="1521350"/>
                  <a:pt x="6996522" y="1734903"/>
                </a:cubicBezTo>
                <a:cubicBezTo>
                  <a:pt x="7112694" y="1948456"/>
                  <a:pt x="7233992" y="2119298"/>
                  <a:pt x="7360416" y="2247430"/>
                </a:cubicBezTo>
                <a:cubicBezTo>
                  <a:pt x="7486839" y="2375562"/>
                  <a:pt x="7617533" y="2465254"/>
                  <a:pt x="7752499" y="2516506"/>
                </a:cubicBezTo>
                <a:cubicBezTo>
                  <a:pt x="7887464" y="2567759"/>
                  <a:pt x="8021576" y="2593385"/>
                  <a:pt x="8154833" y="2593385"/>
                </a:cubicBezTo>
                <a:cubicBezTo>
                  <a:pt x="8281255" y="2593385"/>
                  <a:pt x="8388886" y="2568613"/>
                  <a:pt x="8477724" y="2519069"/>
                </a:cubicBezTo>
                <a:cubicBezTo>
                  <a:pt x="8566562" y="2469525"/>
                  <a:pt x="8639170" y="2408022"/>
                  <a:pt x="8695548" y="2334559"/>
                </a:cubicBezTo>
                <a:cubicBezTo>
                  <a:pt x="8751926" y="2261097"/>
                  <a:pt x="8793782" y="2182510"/>
                  <a:pt x="8821117" y="2098797"/>
                </a:cubicBezTo>
                <a:cubicBezTo>
                  <a:pt x="8848452" y="2015084"/>
                  <a:pt x="8862119" y="1939060"/>
                  <a:pt x="8862119" y="1870723"/>
                </a:cubicBezTo>
                <a:cubicBezTo>
                  <a:pt x="8862119" y="1812636"/>
                  <a:pt x="8850160" y="1751133"/>
                  <a:pt x="8826243" y="1686213"/>
                </a:cubicBezTo>
                <a:cubicBezTo>
                  <a:pt x="8802324" y="1621293"/>
                  <a:pt x="8769865" y="1560644"/>
                  <a:pt x="8728862" y="1504266"/>
                </a:cubicBezTo>
                <a:cubicBezTo>
                  <a:pt x="8687860" y="1447888"/>
                  <a:pt x="8639170" y="1401760"/>
                  <a:pt x="8582792" y="1365884"/>
                </a:cubicBezTo>
                <a:cubicBezTo>
                  <a:pt x="8526414" y="1330007"/>
                  <a:pt x="8464056" y="1312069"/>
                  <a:pt x="8395720" y="1312069"/>
                </a:cubicBezTo>
                <a:cubicBezTo>
                  <a:pt x="8368385" y="1312069"/>
                  <a:pt x="8347884" y="1313777"/>
                  <a:pt x="8334217" y="1317194"/>
                </a:cubicBezTo>
                <a:cubicBezTo>
                  <a:pt x="8368385" y="1406032"/>
                  <a:pt x="8385469" y="1482911"/>
                  <a:pt x="8385469" y="1547831"/>
                </a:cubicBezTo>
                <a:cubicBezTo>
                  <a:pt x="8385469" y="1623001"/>
                  <a:pt x="8370094" y="1687067"/>
                  <a:pt x="8339342" y="1740028"/>
                </a:cubicBezTo>
                <a:cubicBezTo>
                  <a:pt x="8308590" y="1792990"/>
                  <a:pt x="8271005" y="1835700"/>
                  <a:pt x="8226586" y="1868160"/>
                </a:cubicBezTo>
                <a:cubicBezTo>
                  <a:pt x="8182167" y="1900620"/>
                  <a:pt x="8132623" y="1924538"/>
                  <a:pt x="8077954" y="1939914"/>
                </a:cubicBezTo>
                <a:cubicBezTo>
                  <a:pt x="8023284" y="1955289"/>
                  <a:pt x="7973740" y="1962977"/>
                  <a:pt x="7929321" y="1962977"/>
                </a:cubicBezTo>
                <a:cubicBezTo>
                  <a:pt x="7772145" y="1962977"/>
                  <a:pt x="7648285" y="1914287"/>
                  <a:pt x="7557739" y="1816907"/>
                </a:cubicBezTo>
                <a:cubicBezTo>
                  <a:pt x="7467192" y="1719527"/>
                  <a:pt x="7421919" y="1602500"/>
                  <a:pt x="7421919" y="1465826"/>
                </a:cubicBezTo>
                <a:cubicBezTo>
                  <a:pt x="7421919" y="1407740"/>
                  <a:pt x="7435586" y="1346237"/>
                  <a:pt x="7462921" y="1281317"/>
                </a:cubicBezTo>
                <a:cubicBezTo>
                  <a:pt x="7490256" y="1216397"/>
                  <a:pt x="7531258" y="1155748"/>
                  <a:pt x="7585928" y="1099370"/>
                </a:cubicBezTo>
                <a:cubicBezTo>
                  <a:pt x="7640597" y="1042992"/>
                  <a:pt x="7708080" y="996010"/>
                  <a:pt x="7788376" y="958425"/>
                </a:cubicBezTo>
                <a:cubicBezTo>
                  <a:pt x="7868672" y="920839"/>
                  <a:pt x="7961780" y="902047"/>
                  <a:pt x="8067703" y="902047"/>
                </a:cubicBezTo>
                <a:cubicBezTo>
                  <a:pt x="8132623" y="902047"/>
                  <a:pt x="8223169" y="917423"/>
                  <a:pt x="8339342" y="948174"/>
                </a:cubicBezTo>
                <a:cubicBezTo>
                  <a:pt x="8455515" y="978926"/>
                  <a:pt x="8569979" y="1035304"/>
                  <a:pt x="8682735" y="1117308"/>
                </a:cubicBezTo>
                <a:cubicBezTo>
                  <a:pt x="8795491" y="1199312"/>
                  <a:pt x="8893725" y="1312069"/>
                  <a:pt x="8977438" y="1455576"/>
                </a:cubicBezTo>
                <a:cubicBezTo>
                  <a:pt x="9061150" y="1599083"/>
                  <a:pt x="9103007" y="1785302"/>
                  <a:pt x="9103007" y="2014230"/>
                </a:cubicBezTo>
                <a:cubicBezTo>
                  <a:pt x="9103007" y="2133820"/>
                  <a:pt x="9085069" y="2251701"/>
                  <a:pt x="9049192" y="2367874"/>
                </a:cubicBezTo>
                <a:cubicBezTo>
                  <a:pt x="9013315" y="2484046"/>
                  <a:pt x="8957791" y="2589114"/>
                  <a:pt x="8882620" y="2683078"/>
                </a:cubicBezTo>
                <a:cubicBezTo>
                  <a:pt x="8807449" y="2777041"/>
                  <a:pt x="8714341" y="2853066"/>
                  <a:pt x="8603293" y="2911152"/>
                </a:cubicBezTo>
                <a:cubicBezTo>
                  <a:pt x="8492245" y="2969239"/>
                  <a:pt x="8359843" y="2998282"/>
                  <a:pt x="8206085" y="2998282"/>
                </a:cubicBezTo>
                <a:cubicBezTo>
                  <a:pt x="8154833" y="2998282"/>
                  <a:pt x="8087349" y="2991448"/>
                  <a:pt x="8003637" y="2977781"/>
                </a:cubicBezTo>
                <a:cubicBezTo>
                  <a:pt x="7919924" y="2964114"/>
                  <a:pt x="7827669" y="2933362"/>
                  <a:pt x="7726873" y="2885526"/>
                </a:cubicBezTo>
                <a:cubicBezTo>
                  <a:pt x="7626075" y="2837690"/>
                  <a:pt x="7519299" y="2766791"/>
                  <a:pt x="7406543" y="2672827"/>
                </a:cubicBezTo>
                <a:cubicBezTo>
                  <a:pt x="7293787" y="2578864"/>
                  <a:pt x="7181886" y="2451587"/>
                  <a:pt x="7070838" y="2290995"/>
                </a:cubicBezTo>
                <a:cubicBezTo>
                  <a:pt x="6959790" y="2130403"/>
                  <a:pt x="6853868" y="1931372"/>
                  <a:pt x="6753072" y="1693901"/>
                </a:cubicBezTo>
                <a:cubicBezTo>
                  <a:pt x="6652274" y="1456430"/>
                  <a:pt x="6562582" y="1168561"/>
                  <a:pt x="6483995" y="830293"/>
                </a:cubicBezTo>
                <a:close/>
                <a:moveTo>
                  <a:pt x="9959522" y="748289"/>
                </a:moveTo>
                <a:cubicBezTo>
                  <a:pt x="10089362" y="799542"/>
                  <a:pt x="10210660" y="857628"/>
                  <a:pt x="10323416" y="922548"/>
                </a:cubicBezTo>
                <a:cubicBezTo>
                  <a:pt x="10436172" y="987468"/>
                  <a:pt x="10533552" y="1060930"/>
                  <a:pt x="10615557" y="1142935"/>
                </a:cubicBezTo>
                <a:cubicBezTo>
                  <a:pt x="10697561" y="1224939"/>
                  <a:pt x="10761627" y="1317194"/>
                  <a:pt x="10807754" y="1419699"/>
                </a:cubicBezTo>
                <a:cubicBezTo>
                  <a:pt x="10853882" y="1522204"/>
                  <a:pt x="10876945" y="1636669"/>
                  <a:pt x="10876945" y="1763092"/>
                </a:cubicBezTo>
                <a:cubicBezTo>
                  <a:pt x="10876945" y="1817762"/>
                  <a:pt x="10871820" y="1880973"/>
                  <a:pt x="10861569" y="1952727"/>
                </a:cubicBezTo>
                <a:cubicBezTo>
                  <a:pt x="10964075" y="2031315"/>
                  <a:pt x="11045226" y="2109048"/>
                  <a:pt x="11105020" y="2185927"/>
                </a:cubicBezTo>
                <a:cubicBezTo>
                  <a:pt x="11164815" y="2262806"/>
                  <a:pt x="11220338" y="2342247"/>
                  <a:pt x="11271591" y="2424252"/>
                </a:cubicBezTo>
                <a:lnTo>
                  <a:pt x="11271591" y="748289"/>
                </a:lnTo>
                <a:close/>
                <a:moveTo>
                  <a:pt x="1452368" y="748289"/>
                </a:moveTo>
                <a:cubicBezTo>
                  <a:pt x="1435283" y="748289"/>
                  <a:pt x="1424179" y="757685"/>
                  <a:pt x="1419054" y="776478"/>
                </a:cubicBezTo>
                <a:cubicBezTo>
                  <a:pt x="1413928" y="795271"/>
                  <a:pt x="1411365" y="813209"/>
                  <a:pt x="1411365" y="830293"/>
                </a:cubicBezTo>
                <a:cubicBezTo>
                  <a:pt x="1411365" y="888380"/>
                  <a:pt x="1430158" y="949883"/>
                  <a:pt x="1467743" y="1014803"/>
                </a:cubicBezTo>
                <a:cubicBezTo>
                  <a:pt x="1505329" y="1079723"/>
                  <a:pt x="1554019" y="1141226"/>
                  <a:pt x="1613814" y="1199312"/>
                </a:cubicBezTo>
                <a:cubicBezTo>
                  <a:pt x="1673608" y="1257399"/>
                  <a:pt x="1737674" y="1305235"/>
                  <a:pt x="1806011" y="1342820"/>
                </a:cubicBezTo>
                <a:cubicBezTo>
                  <a:pt x="1874348" y="1380405"/>
                  <a:pt x="1939268" y="1399198"/>
                  <a:pt x="2000771" y="1399198"/>
                </a:cubicBezTo>
                <a:cubicBezTo>
                  <a:pt x="2038357" y="1399198"/>
                  <a:pt x="2078505" y="1392364"/>
                  <a:pt x="2121215" y="1378697"/>
                </a:cubicBezTo>
                <a:cubicBezTo>
                  <a:pt x="2163926" y="1365030"/>
                  <a:pt x="2203220" y="1345383"/>
                  <a:pt x="2239096" y="1319756"/>
                </a:cubicBezTo>
                <a:cubicBezTo>
                  <a:pt x="2274973" y="1294130"/>
                  <a:pt x="2304871" y="1262524"/>
                  <a:pt x="2328789" y="1224939"/>
                </a:cubicBezTo>
                <a:cubicBezTo>
                  <a:pt x="2352706" y="1187354"/>
                  <a:pt x="2364666" y="1142935"/>
                  <a:pt x="2364666" y="1091682"/>
                </a:cubicBezTo>
                <a:lnTo>
                  <a:pt x="2364666" y="1045554"/>
                </a:lnTo>
                <a:cubicBezTo>
                  <a:pt x="2364666" y="977217"/>
                  <a:pt x="2353561" y="925965"/>
                  <a:pt x="2331352" y="891796"/>
                </a:cubicBezTo>
                <a:cubicBezTo>
                  <a:pt x="2309142" y="857628"/>
                  <a:pt x="2277536" y="816626"/>
                  <a:pt x="2236534" y="768790"/>
                </a:cubicBezTo>
                <a:lnTo>
                  <a:pt x="2236534" y="763665"/>
                </a:lnTo>
                <a:lnTo>
                  <a:pt x="2226283" y="748289"/>
                </a:lnTo>
                <a:close/>
                <a:moveTo>
                  <a:pt x="5775760" y="5125"/>
                </a:moveTo>
                <a:cubicBezTo>
                  <a:pt x="5857763" y="42710"/>
                  <a:pt x="5914996" y="104213"/>
                  <a:pt x="5947456" y="189635"/>
                </a:cubicBezTo>
                <a:cubicBezTo>
                  <a:pt x="5979916" y="275056"/>
                  <a:pt x="6004688" y="353643"/>
                  <a:pt x="6021772" y="425397"/>
                </a:cubicBezTo>
                <a:cubicBezTo>
                  <a:pt x="6028606" y="442481"/>
                  <a:pt x="6032023" y="456149"/>
                  <a:pt x="6032023" y="466399"/>
                </a:cubicBezTo>
                <a:cubicBezTo>
                  <a:pt x="6032023" y="476650"/>
                  <a:pt x="6035440" y="488609"/>
                  <a:pt x="6042273" y="502276"/>
                </a:cubicBezTo>
                <a:lnTo>
                  <a:pt x="6243107" y="502276"/>
                </a:lnTo>
                <a:lnTo>
                  <a:pt x="6283161" y="502276"/>
                </a:lnTo>
                <a:lnTo>
                  <a:pt x="9195857" y="502276"/>
                </a:lnTo>
                <a:lnTo>
                  <a:pt x="9215763" y="502276"/>
                </a:lnTo>
                <a:lnTo>
                  <a:pt x="11896874" y="502276"/>
                </a:lnTo>
                <a:lnTo>
                  <a:pt x="12086509" y="748289"/>
                </a:lnTo>
                <a:lnTo>
                  <a:pt x="11538105" y="748289"/>
                </a:lnTo>
                <a:lnTo>
                  <a:pt x="11538105" y="3423679"/>
                </a:lnTo>
                <a:lnTo>
                  <a:pt x="11379222" y="3249420"/>
                </a:lnTo>
                <a:cubicBezTo>
                  <a:pt x="11379222" y="3194751"/>
                  <a:pt x="11363846" y="3117017"/>
                  <a:pt x="11333094" y="3016220"/>
                </a:cubicBezTo>
                <a:cubicBezTo>
                  <a:pt x="11302343" y="2915423"/>
                  <a:pt x="11259632" y="2812064"/>
                  <a:pt x="11204962" y="2706141"/>
                </a:cubicBezTo>
                <a:cubicBezTo>
                  <a:pt x="11150294" y="2600219"/>
                  <a:pt x="11085373" y="2502839"/>
                  <a:pt x="11010202" y="2414001"/>
                </a:cubicBezTo>
                <a:cubicBezTo>
                  <a:pt x="10935032" y="2325163"/>
                  <a:pt x="10853028" y="2265368"/>
                  <a:pt x="10764189" y="2234617"/>
                </a:cubicBezTo>
                <a:cubicBezTo>
                  <a:pt x="10747105" y="2296120"/>
                  <a:pt x="10720625" y="2351644"/>
                  <a:pt x="10684748" y="2401188"/>
                </a:cubicBezTo>
                <a:cubicBezTo>
                  <a:pt x="10648871" y="2450732"/>
                  <a:pt x="10608723" y="2493443"/>
                  <a:pt x="10564304" y="2529320"/>
                </a:cubicBezTo>
                <a:cubicBezTo>
                  <a:pt x="10519884" y="2565196"/>
                  <a:pt x="10472049" y="2593385"/>
                  <a:pt x="10420796" y="2613887"/>
                </a:cubicBezTo>
                <a:cubicBezTo>
                  <a:pt x="10369544" y="2634388"/>
                  <a:pt x="10319999" y="2644638"/>
                  <a:pt x="10272164" y="2644638"/>
                </a:cubicBezTo>
                <a:cubicBezTo>
                  <a:pt x="10149157" y="2644638"/>
                  <a:pt x="10043235" y="2603636"/>
                  <a:pt x="9954397" y="2521632"/>
                </a:cubicBezTo>
                <a:cubicBezTo>
                  <a:pt x="9865559" y="2439627"/>
                  <a:pt x="9821140" y="2342247"/>
                  <a:pt x="9821140" y="2229491"/>
                </a:cubicBezTo>
                <a:cubicBezTo>
                  <a:pt x="9821140" y="2185072"/>
                  <a:pt x="9830536" y="2135528"/>
                  <a:pt x="9849329" y="2080859"/>
                </a:cubicBezTo>
                <a:cubicBezTo>
                  <a:pt x="9868122" y="2026189"/>
                  <a:pt x="9898874" y="1975791"/>
                  <a:pt x="9941584" y="1929663"/>
                </a:cubicBezTo>
                <a:cubicBezTo>
                  <a:pt x="9984294" y="1883536"/>
                  <a:pt x="10038109" y="1844242"/>
                  <a:pt x="10103030" y="1811782"/>
                </a:cubicBezTo>
                <a:cubicBezTo>
                  <a:pt x="10167950" y="1779322"/>
                  <a:pt x="10246537" y="1763092"/>
                  <a:pt x="10338792" y="1763092"/>
                </a:cubicBezTo>
                <a:cubicBezTo>
                  <a:pt x="10376377" y="1763092"/>
                  <a:pt x="10412254" y="1764801"/>
                  <a:pt x="10446423" y="1768217"/>
                </a:cubicBezTo>
                <a:cubicBezTo>
                  <a:pt x="10480592" y="1771634"/>
                  <a:pt x="10518176" y="1778468"/>
                  <a:pt x="10559179" y="1788718"/>
                </a:cubicBezTo>
                <a:cubicBezTo>
                  <a:pt x="10572846" y="1778468"/>
                  <a:pt x="10583097" y="1759675"/>
                  <a:pt x="10589930" y="1732340"/>
                </a:cubicBezTo>
                <a:cubicBezTo>
                  <a:pt x="10596765" y="1705006"/>
                  <a:pt x="10600181" y="1674254"/>
                  <a:pt x="10600181" y="1640085"/>
                </a:cubicBezTo>
                <a:cubicBezTo>
                  <a:pt x="10600181" y="1534163"/>
                  <a:pt x="10571992" y="1446180"/>
                  <a:pt x="10515614" y="1376134"/>
                </a:cubicBezTo>
                <a:cubicBezTo>
                  <a:pt x="10459236" y="1306089"/>
                  <a:pt x="10388337" y="1248857"/>
                  <a:pt x="10302915" y="1204438"/>
                </a:cubicBezTo>
                <a:cubicBezTo>
                  <a:pt x="10217494" y="1160019"/>
                  <a:pt x="10125239" y="1124996"/>
                  <a:pt x="10026151" y="1099370"/>
                </a:cubicBezTo>
                <a:cubicBezTo>
                  <a:pt x="9927063" y="1073743"/>
                  <a:pt x="9834808" y="1052388"/>
                  <a:pt x="9749386" y="1035304"/>
                </a:cubicBezTo>
                <a:cubicBezTo>
                  <a:pt x="9698133" y="1025053"/>
                  <a:pt x="9650298" y="1015657"/>
                  <a:pt x="9605879" y="1007115"/>
                </a:cubicBezTo>
                <a:cubicBezTo>
                  <a:pt x="9561460" y="998573"/>
                  <a:pt x="9520458" y="987468"/>
                  <a:pt x="9482872" y="973801"/>
                </a:cubicBezTo>
                <a:lnTo>
                  <a:pt x="9400868" y="748289"/>
                </a:lnTo>
                <a:lnTo>
                  <a:pt x="9395147" y="748289"/>
                </a:lnTo>
                <a:lnTo>
                  <a:pt x="9364991" y="748289"/>
                </a:lnTo>
                <a:lnTo>
                  <a:pt x="6477921" y="748289"/>
                </a:lnTo>
                <a:lnTo>
                  <a:pt x="6412241" y="748289"/>
                </a:lnTo>
                <a:lnTo>
                  <a:pt x="6047398" y="748289"/>
                </a:lnTo>
                <a:lnTo>
                  <a:pt x="6047398" y="3413429"/>
                </a:lnTo>
                <a:lnTo>
                  <a:pt x="5775760" y="3167416"/>
                </a:lnTo>
                <a:lnTo>
                  <a:pt x="5775760" y="1701589"/>
                </a:lnTo>
                <a:cubicBezTo>
                  <a:pt x="5775760" y="1664003"/>
                  <a:pt x="5761238" y="1605063"/>
                  <a:pt x="5732195" y="1524767"/>
                </a:cubicBezTo>
                <a:cubicBezTo>
                  <a:pt x="5703151" y="1444471"/>
                  <a:pt x="5654461" y="1361613"/>
                  <a:pt x="5586124" y="1276191"/>
                </a:cubicBezTo>
                <a:cubicBezTo>
                  <a:pt x="5569040" y="1235189"/>
                  <a:pt x="5538289" y="1191625"/>
                  <a:pt x="5493869" y="1145497"/>
                </a:cubicBezTo>
                <a:cubicBezTo>
                  <a:pt x="5449451" y="1099370"/>
                  <a:pt x="5398198" y="1055805"/>
                  <a:pt x="5340111" y="1014803"/>
                </a:cubicBezTo>
                <a:cubicBezTo>
                  <a:pt x="5282025" y="973801"/>
                  <a:pt x="5220522" y="940486"/>
                  <a:pt x="5155602" y="914860"/>
                </a:cubicBezTo>
                <a:cubicBezTo>
                  <a:pt x="5090682" y="889234"/>
                  <a:pt x="5029179" y="876421"/>
                  <a:pt x="4971093" y="876421"/>
                </a:cubicBezTo>
                <a:cubicBezTo>
                  <a:pt x="4875421" y="876421"/>
                  <a:pt x="4785728" y="900338"/>
                  <a:pt x="4702016" y="948174"/>
                </a:cubicBezTo>
                <a:cubicBezTo>
                  <a:pt x="4618304" y="996010"/>
                  <a:pt x="4552529" y="1074598"/>
                  <a:pt x="4504693" y="1183937"/>
                </a:cubicBezTo>
                <a:cubicBezTo>
                  <a:pt x="4566197" y="1166852"/>
                  <a:pt x="4631116" y="1158310"/>
                  <a:pt x="4699453" y="1158310"/>
                </a:cubicBezTo>
                <a:cubicBezTo>
                  <a:pt x="4904464" y="1158310"/>
                  <a:pt x="5048825" y="1195896"/>
                  <a:pt x="5132538" y="1271066"/>
                </a:cubicBezTo>
                <a:cubicBezTo>
                  <a:pt x="5216251" y="1346237"/>
                  <a:pt x="5258107" y="1450451"/>
                  <a:pt x="5258107" y="1583708"/>
                </a:cubicBezTo>
                <a:cubicBezTo>
                  <a:pt x="5258107" y="1658878"/>
                  <a:pt x="5218814" y="1775051"/>
                  <a:pt x="5140226" y="1932226"/>
                </a:cubicBezTo>
                <a:cubicBezTo>
                  <a:pt x="5061638" y="2089401"/>
                  <a:pt x="4938632" y="2260243"/>
                  <a:pt x="4771207" y="2444753"/>
                </a:cubicBezTo>
                <a:lnTo>
                  <a:pt x="4448316" y="2075733"/>
                </a:lnTo>
                <a:lnTo>
                  <a:pt x="4484192" y="2055232"/>
                </a:lnTo>
                <a:cubicBezTo>
                  <a:pt x="4511527" y="2034731"/>
                  <a:pt x="4549112" y="2004834"/>
                  <a:pt x="4596948" y="1965540"/>
                </a:cubicBezTo>
                <a:cubicBezTo>
                  <a:pt x="4644784" y="1926246"/>
                  <a:pt x="4697745" y="1875848"/>
                  <a:pt x="4755831" y="1814345"/>
                </a:cubicBezTo>
                <a:cubicBezTo>
                  <a:pt x="4834418" y="1732340"/>
                  <a:pt x="4890796" y="1661441"/>
                  <a:pt x="4924965" y="1601646"/>
                </a:cubicBezTo>
                <a:cubicBezTo>
                  <a:pt x="4959133" y="1541851"/>
                  <a:pt x="4976217" y="1498287"/>
                  <a:pt x="4976217" y="1470952"/>
                </a:cubicBezTo>
                <a:cubicBezTo>
                  <a:pt x="4976217" y="1416282"/>
                  <a:pt x="4940340" y="1388947"/>
                  <a:pt x="4868587" y="1388947"/>
                </a:cubicBezTo>
                <a:cubicBezTo>
                  <a:pt x="4858336" y="1388947"/>
                  <a:pt x="4834418" y="1397490"/>
                  <a:pt x="4796833" y="1414574"/>
                </a:cubicBezTo>
                <a:cubicBezTo>
                  <a:pt x="4759247" y="1431658"/>
                  <a:pt x="4716538" y="1450451"/>
                  <a:pt x="4668702" y="1470952"/>
                </a:cubicBezTo>
                <a:cubicBezTo>
                  <a:pt x="4610615" y="1498287"/>
                  <a:pt x="4558509" y="1523913"/>
                  <a:pt x="4512382" y="1547831"/>
                </a:cubicBezTo>
                <a:cubicBezTo>
                  <a:pt x="4466254" y="1571749"/>
                  <a:pt x="4426106" y="1583708"/>
                  <a:pt x="4391938" y="1583708"/>
                </a:cubicBezTo>
                <a:cubicBezTo>
                  <a:pt x="4323600" y="1583708"/>
                  <a:pt x="4268931" y="1571749"/>
                  <a:pt x="4227929" y="1547831"/>
                </a:cubicBezTo>
                <a:cubicBezTo>
                  <a:pt x="4186927" y="1523913"/>
                  <a:pt x="4154466" y="1494015"/>
                  <a:pt x="4130549" y="1458138"/>
                </a:cubicBezTo>
                <a:cubicBezTo>
                  <a:pt x="4106631" y="1422262"/>
                  <a:pt x="4090400" y="1382968"/>
                  <a:pt x="4081859" y="1340257"/>
                </a:cubicBezTo>
                <a:cubicBezTo>
                  <a:pt x="4073316" y="1297547"/>
                  <a:pt x="4069046" y="1259107"/>
                  <a:pt x="4069046" y="1224939"/>
                </a:cubicBezTo>
                <a:cubicBezTo>
                  <a:pt x="4069046" y="1173686"/>
                  <a:pt x="4078442" y="1119017"/>
                  <a:pt x="4097235" y="1060930"/>
                </a:cubicBezTo>
                <a:cubicBezTo>
                  <a:pt x="4116026" y="1002844"/>
                  <a:pt x="4147633" y="944758"/>
                  <a:pt x="4192052" y="886671"/>
                </a:cubicBezTo>
                <a:cubicBezTo>
                  <a:pt x="4253555" y="804667"/>
                  <a:pt x="4320184" y="740601"/>
                  <a:pt x="4391938" y="694474"/>
                </a:cubicBezTo>
                <a:cubicBezTo>
                  <a:pt x="4463691" y="648346"/>
                  <a:pt x="4532882" y="614178"/>
                  <a:pt x="4599511" y="591968"/>
                </a:cubicBezTo>
                <a:cubicBezTo>
                  <a:pt x="4666139" y="569759"/>
                  <a:pt x="4725934" y="555237"/>
                  <a:pt x="4778894" y="548403"/>
                </a:cubicBezTo>
                <a:cubicBezTo>
                  <a:pt x="4831856" y="541570"/>
                  <a:pt x="4872003" y="538153"/>
                  <a:pt x="4899338" y="538153"/>
                </a:cubicBezTo>
                <a:lnTo>
                  <a:pt x="4930090" y="538153"/>
                </a:lnTo>
                <a:cubicBezTo>
                  <a:pt x="5032596" y="541570"/>
                  <a:pt x="5124851" y="563779"/>
                  <a:pt x="5206854" y="604781"/>
                </a:cubicBezTo>
                <a:cubicBezTo>
                  <a:pt x="5288859" y="645784"/>
                  <a:pt x="5364030" y="697891"/>
                  <a:pt x="5432366" y="761102"/>
                </a:cubicBezTo>
                <a:cubicBezTo>
                  <a:pt x="5500703" y="824314"/>
                  <a:pt x="5563061" y="896922"/>
                  <a:pt x="5619438" y="978926"/>
                </a:cubicBezTo>
                <a:cubicBezTo>
                  <a:pt x="5675816" y="1060930"/>
                  <a:pt x="5727924" y="1146351"/>
                  <a:pt x="5775760" y="1235189"/>
                </a:cubicBezTo>
                <a:close/>
                <a:moveTo>
                  <a:pt x="3226985" y="0"/>
                </a:moveTo>
                <a:cubicBezTo>
                  <a:pt x="3295322" y="41002"/>
                  <a:pt x="3347429" y="104213"/>
                  <a:pt x="3383306" y="189635"/>
                </a:cubicBezTo>
                <a:cubicBezTo>
                  <a:pt x="3419183" y="275056"/>
                  <a:pt x="3445663" y="351935"/>
                  <a:pt x="3462747" y="420272"/>
                </a:cubicBezTo>
                <a:lnTo>
                  <a:pt x="3488374" y="502276"/>
                </a:lnTo>
                <a:lnTo>
                  <a:pt x="3872769" y="502276"/>
                </a:lnTo>
                <a:lnTo>
                  <a:pt x="4067529" y="748289"/>
                </a:lnTo>
                <a:lnTo>
                  <a:pt x="3493499" y="748289"/>
                </a:lnTo>
                <a:lnTo>
                  <a:pt x="3493499" y="3413429"/>
                </a:lnTo>
                <a:lnTo>
                  <a:pt x="3226985" y="3167416"/>
                </a:lnTo>
                <a:lnTo>
                  <a:pt x="3226985" y="1148060"/>
                </a:lnTo>
                <a:cubicBezTo>
                  <a:pt x="3226985" y="1124142"/>
                  <a:pt x="3217589" y="1091682"/>
                  <a:pt x="3198796" y="1050680"/>
                </a:cubicBezTo>
                <a:cubicBezTo>
                  <a:pt x="3180004" y="1009678"/>
                  <a:pt x="3156940" y="968675"/>
                  <a:pt x="3129605" y="927673"/>
                </a:cubicBezTo>
                <a:cubicBezTo>
                  <a:pt x="3102270" y="886671"/>
                  <a:pt x="3074081" y="849086"/>
                  <a:pt x="3045038" y="814917"/>
                </a:cubicBezTo>
                <a:cubicBezTo>
                  <a:pt x="3015995" y="780749"/>
                  <a:pt x="2989514" y="758539"/>
                  <a:pt x="2965596" y="748289"/>
                </a:cubicBezTo>
                <a:lnTo>
                  <a:pt x="2954071" y="748289"/>
                </a:lnTo>
                <a:lnTo>
                  <a:pt x="2740085" y="748289"/>
                </a:lnTo>
                <a:lnTo>
                  <a:pt x="2513299" y="748289"/>
                </a:lnTo>
                <a:cubicBezTo>
                  <a:pt x="2550884" y="806375"/>
                  <a:pt x="2581635" y="872149"/>
                  <a:pt x="2605553" y="945612"/>
                </a:cubicBezTo>
                <a:cubicBezTo>
                  <a:pt x="2629471" y="1019074"/>
                  <a:pt x="2641430" y="1089973"/>
                  <a:pt x="2641430" y="1158310"/>
                </a:cubicBezTo>
                <a:cubicBezTo>
                  <a:pt x="2641430" y="1185645"/>
                  <a:pt x="2639722" y="1212980"/>
                  <a:pt x="2636305" y="1240315"/>
                </a:cubicBezTo>
                <a:cubicBezTo>
                  <a:pt x="2632888" y="1267649"/>
                  <a:pt x="2627763" y="1294984"/>
                  <a:pt x="2620929" y="1322319"/>
                </a:cubicBezTo>
                <a:cubicBezTo>
                  <a:pt x="2620929" y="1322319"/>
                  <a:pt x="2622637" y="1320611"/>
                  <a:pt x="2626054" y="1317194"/>
                </a:cubicBezTo>
                <a:cubicBezTo>
                  <a:pt x="2619221" y="1324027"/>
                  <a:pt x="2615804" y="1329153"/>
                  <a:pt x="2615804" y="1332569"/>
                </a:cubicBezTo>
                <a:lnTo>
                  <a:pt x="2574802" y="1445325"/>
                </a:lnTo>
                <a:cubicBezTo>
                  <a:pt x="2571385" y="1458993"/>
                  <a:pt x="2566259" y="1469243"/>
                  <a:pt x="2559425" y="1476077"/>
                </a:cubicBezTo>
                <a:cubicBezTo>
                  <a:pt x="2559425" y="1479494"/>
                  <a:pt x="2557717" y="1481202"/>
                  <a:pt x="2554300" y="1481202"/>
                </a:cubicBezTo>
                <a:lnTo>
                  <a:pt x="2554300" y="1491453"/>
                </a:lnTo>
                <a:lnTo>
                  <a:pt x="2549175" y="3387802"/>
                </a:lnTo>
                <a:lnTo>
                  <a:pt x="2421044" y="3305798"/>
                </a:lnTo>
                <a:lnTo>
                  <a:pt x="2400542" y="3249420"/>
                </a:lnTo>
                <a:cubicBezTo>
                  <a:pt x="2397126" y="3239169"/>
                  <a:pt x="2393709" y="3232336"/>
                  <a:pt x="2390292" y="3228919"/>
                </a:cubicBezTo>
                <a:cubicBezTo>
                  <a:pt x="2386875" y="3225502"/>
                  <a:pt x="2383458" y="3222085"/>
                  <a:pt x="2380042" y="3218668"/>
                </a:cubicBezTo>
                <a:lnTo>
                  <a:pt x="2303163" y="3100787"/>
                </a:lnTo>
                <a:lnTo>
                  <a:pt x="2303163" y="3111038"/>
                </a:lnTo>
                <a:lnTo>
                  <a:pt x="2087901" y="2900902"/>
                </a:lnTo>
                <a:cubicBezTo>
                  <a:pt x="2081067" y="2900902"/>
                  <a:pt x="2074234" y="2897485"/>
                  <a:pt x="2067400" y="2890651"/>
                </a:cubicBezTo>
                <a:lnTo>
                  <a:pt x="2052024" y="2865025"/>
                </a:lnTo>
                <a:lnTo>
                  <a:pt x="1970020" y="2798396"/>
                </a:lnTo>
                <a:cubicBezTo>
                  <a:pt x="1963186" y="2791563"/>
                  <a:pt x="1950373" y="2783020"/>
                  <a:pt x="1931581" y="2772770"/>
                </a:cubicBezTo>
                <a:cubicBezTo>
                  <a:pt x="1912788" y="2762519"/>
                  <a:pt x="1877765" y="2740310"/>
                  <a:pt x="1826512" y="2706141"/>
                </a:cubicBezTo>
                <a:cubicBezTo>
                  <a:pt x="1778676" y="2685640"/>
                  <a:pt x="1739383" y="2668556"/>
                  <a:pt x="1708631" y="2654889"/>
                </a:cubicBezTo>
                <a:cubicBezTo>
                  <a:pt x="1677880" y="2641221"/>
                  <a:pt x="1650545" y="2630117"/>
                  <a:pt x="1626627" y="2621574"/>
                </a:cubicBezTo>
                <a:cubicBezTo>
                  <a:pt x="1602709" y="2613032"/>
                  <a:pt x="1581354" y="2606199"/>
                  <a:pt x="1562561" y="2601073"/>
                </a:cubicBezTo>
                <a:cubicBezTo>
                  <a:pt x="1543769" y="2595948"/>
                  <a:pt x="1522413" y="2591677"/>
                  <a:pt x="1498495" y="2588260"/>
                </a:cubicBezTo>
                <a:cubicBezTo>
                  <a:pt x="1460910" y="2584844"/>
                  <a:pt x="1435283" y="2583989"/>
                  <a:pt x="1421616" y="2585698"/>
                </a:cubicBezTo>
                <a:cubicBezTo>
                  <a:pt x="1407949" y="2587406"/>
                  <a:pt x="1387448" y="2586552"/>
                  <a:pt x="1360113" y="2583135"/>
                </a:cubicBezTo>
                <a:cubicBezTo>
                  <a:pt x="1353279" y="2583135"/>
                  <a:pt x="1348154" y="2583135"/>
                  <a:pt x="1344737" y="2583135"/>
                </a:cubicBezTo>
                <a:cubicBezTo>
                  <a:pt x="1341320" y="2583135"/>
                  <a:pt x="1334487" y="2588260"/>
                  <a:pt x="1324236" y="2598511"/>
                </a:cubicBezTo>
                <a:lnTo>
                  <a:pt x="1042346" y="2249992"/>
                </a:lnTo>
                <a:lnTo>
                  <a:pt x="1872640" y="1763092"/>
                </a:lnTo>
                <a:cubicBezTo>
                  <a:pt x="1800886" y="1735757"/>
                  <a:pt x="1730841" y="1695609"/>
                  <a:pt x="1662504" y="1642648"/>
                </a:cubicBezTo>
                <a:cubicBezTo>
                  <a:pt x="1594167" y="1589687"/>
                  <a:pt x="1530955" y="1530747"/>
                  <a:pt x="1472869" y="1465826"/>
                </a:cubicBezTo>
                <a:cubicBezTo>
                  <a:pt x="1414782" y="1400906"/>
                  <a:pt x="1363530" y="1331715"/>
                  <a:pt x="1319111" y="1258253"/>
                </a:cubicBezTo>
                <a:cubicBezTo>
                  <a:pt x="1274692" y="1184791"/>
                  <a:pt x="1240523" y="1113891"/>
                  <a:pt x="1216605" y="1045554"/>
                </a:cubicBezTo>
                <a:cubicBezTo>
                  <a:pt x="1158519" y="1127559"/>
                  <a:pt x="1107266" y="1205292"/>
                  <a:pt x="1062847" y="1278754"/>
                </a:cubicBezTo>
                <a:cubicBezTo>
                  <a:pt x="1018428" y="1352216"/>
                  <a:pt x="980843" y="1414574"/>
                  <a:pt x="950091" y="1465826"/>
                </a:cubicBezTo>
                <a:lnTo>
                  <a:pt x="950091" y="1460701"/>
                </a:lnTo>
                <a:cubicBezTo>
                  <a:pt x="898839" y="1552956"/>
                  <a:pt x="853565" y="1624710"/>
                  <a:pt x="814272" y="1675962"/>
                </a:cubicBezTo>
                <a:cubicBezTo>
                  <a:pt x="774978" y="1727215"/>
                  <a:pt x="729705" y="1752841"/>
                  <a:pt x="678452" y="1752841"/>
                </a:cubicBezTo>
                <a:cubicBezTo>
                  <a:pt x="623783" y="1752841"/>
                  <a:pt x="543487" y="1716965"/>
                  <a:pt x="437564" y="1645211"/>
                </a:cubicBezTo>
                <a:cubicBezTo>
                  <a:pt x="331642" y="1573457"/>
                  <a:pt x="225720" y="1440200"/>
                  <a:pt x="119798" y="1245440"/>
                </a:cubicBezTo>
                <a:lnTo>
                  <a:pt x="309433" y="1158310"/>
                </a:lnTo>
                <a:cubicBezTo>
                  <a:pt x="333351" y="1212980"/>
                  <a:pt x="365811" y="1265087"/>
                  <a:pt x="406813" y="1314631"/>
                </a:cubicBezTo>
                <a:cubicBezTo>
                  <a:pt x="447815" y="1364175"/>
                  <a:pt x="481983" y="1388947"/>
                  <a:pt x="509318" y="1388947"/>
                </a:cubicBezTo>
                <a:cubicBezTo>
                  <a:pt x="557154" y="1388947"/>
                  <a:pt x="598156" y="1364175"/>
                  <a:pt x="632324" y="1314631"/>
                </a:cubicBezTo>
                <a:cubicBezTo>
                  <a:pt x="666493" y="1265087"/>
                  <a:pt x="702370" y="1206146"/>
                  <a:pt x="739955" y="1137809"/>
                </a:cubicBezTo>
                <a:cubicBezTo>
                  <a:pt x="777540" y="1076306"/>
                  <a:pt x="815980" y="1012240"/>
                  <a:pt x="855274" y="945612"/>
                </a:cubicBezTo>
                <a:cubicBezTo>
                  <a:pt x="894568" y="878983"/>
                  <a:pt x="944966" y="813209"/>
                  <a:pt x="1006469" y="748289"/>
                </a:cubicBezTo>
                <a:lnTo>
                  <a:pt x="1917" y="748289"/>
                </a:lnTo>
                <a:lnTo>
                  <a:pt x="0" y="745502"/>
                </a:lnTo>
                <a:lnTo>
                  <a:pt x="0" y="502276"/>
                </a:lnTo>
                <a:lnTo>
                  <a:pt x="2545325" y="502276"/>
                </a:lnTo>
                <a:lnTo>
                  <a:pt x="2743935" y="502276"/>
                </a:lnTo>
                <a:lnTo>
                  <a:pt x="3006598" y="502276"/>
                </a:lnTo>
                <a:cubicBezTo>
                  <a:pt x="3071518" y="550112"/>
                  <a:pt x="3120208" y="587697"/>
                  <a:pt x="3152669" y="615032"/>
                </a:cubicBezTo>
                <a:cubicBezTo>
                  <a:pt x="3185129" y="642367"/>
                  <a:pt x="3209901" y="674827"/>
                  <a:pt x="3226985" y="712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12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/>
              <p:cNvSpPr txBox="1"/>
              <p:nvPr/>
            </p:nvSpPr>
            <p:spPr>
              <a:xfrm>
                <a:off x="7489948" y="2580930"/>
                <a:ext cx="4389347" cy="122168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948" y="2580928"/>
                <a:ext cx="4389346" cy="12216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 Same Side Corner Rectangle 7"/>
          <p:cNvSpPr/>
          <p:nvPr/>
        </p:nvSpPr>
        <p:spPr>
          <a:xfrm>
            <a:off x="7489948" y="4028846"/>
            <a:ext cx="4389347" cy="2105431"/>
          </a:xfrm>
          <a:prstGeom prst="round2SameRect">
            <a:avLst>
              <a:gd name="adj1" fmla="val 0"/>
              <a:gd name="adj2" fmla="val 0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পিস্টনের প্রস্থচ্ছেদের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 যত বেশি হবে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বলও তত বেশি অনুভূত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3765" y="381495"/>
            <a:ext cx="994015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ছোট পিস্টনে প্রয়োগকৃত বলের বেশী বল বড় পিস্টনে প্রযুক্ত হয়েছে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9621" y="1598010"/>
            <a:ext cx="32443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 বৃদ্ধিকরন নীতি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4" y="1246632"/>
            <a:ext cx="7059933" cy="48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58" y="288816"/>
            <a:ext cx="4584227" cy="4483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8385" y="411956"/>
            <a:ext cx="301001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839" y="5113166"/>
            <a:ext cx="1003337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ব্যবস্থাটি কোন নীতিকে সমর্থন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যুক্তিসহ বিশ্লেষণ কর -২ টি।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1698" y="1056912"/>
            <a:ext cx="1733039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193" y="1138343"/>
            <a:ext cx="8522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সিরিজ , নল , পানি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333" y="4809988"/>
            <a:ext cx="6990611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 নলে অনুভূত বল লক্ষ্য কর 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94444"/>
              </p:ext>
            </p:extLst>
          </p:nvPr>
        </p:nvGraphicFramePr>
        <p:xfrm>
          <a:off x="4150170" y="5229188"/>
          <a:ext cx="6945461" cy="9704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55988"/>
                <a:gridCol w="3189473"/>
              </a:tblGrid>
              <a:tr h="504649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ছোট</a:t>
                      </a:r>
                      <a:r>
                        <a:rPr lang="bn-BD" sz="1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পিস্টন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বড় পিস্টন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5829"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1333" y="3408695"/>
            <a:ext cx="699061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চিত্রের মত করে যন্ত্র গুলো সাজিয়ে নাও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332" y="4073271"/>
            <a:ext cx="699061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 নলে বল প্রয়োগ কর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5136" y="2283282"/>
            <a:ext cx="153218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833" y="261584"/>
            <a:ext cx="815546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8122" y="1020606"/>
            <a:ext cx="172371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44" y="1632107"/>
            <a:ext cx="4253215" cy="35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149" y="171169"/>
            <a:ext cx="10322776" cy="6088015"/>
            <a:chOff x="478971" y="293914"/>
            <a:chExt cx="8055429" cy="632459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084" t="-3099" r="-16881" b="-3652"/>
            <a:stretch/>
          </p:blipFill>
          <p:spPr bwMode="auto">
            <a:xfrm>
              <a:off x="478971" y="293914"/>
              <a:ext cx="8055429" cy="63245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408715" y="5029200"/>
              <a:ext cx="4680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408714" y="5181600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408714" y="5334000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419601" y="1600200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419600" y="17526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429000" y="4572000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57600" y="47244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86200" y="4876800"/>
              <a:ext cx="1371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48000" y="4114800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0400" y="4267200"/>
              <a:ext cx="2667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2800" y="44196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048000" y="36576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48000" y="38100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0" y="39624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48000" y="3200400"/>
              <a:ext cx="3124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43200" y="33528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43200" y="35052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00400" y="2743200"/>
              <a:ext cx="2819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124200" y="2895600"/>
              <a:ext cx="2895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48000" y="3048000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57600" y="22860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429000" y="2438400"/>
              <a:ext cx="228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352800" y="25908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19600" y="1905000"/>
              <a:ext cx="4680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408714" y="2013857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86200" y="21336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1838"/>
          <p:cNvSpPr txBox="1"/>
          <p:nvPr/>
        </p:nvSpPr>
        <p:spPr>
          <a:xfrm>
            <a:off x="1338633" y="373924"/>
            <a:ext cx="452307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প্যাসকেলের সূত্রের প্রমান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1839"/>
          <p:cNvSpPr txBox="1"/>
          <p:nvPr/>
        </p:nvSpPr>
        <p:spPr>
          <a:xfrm>
            <a:off x="6823085" y="385980"/>
            <a:ext cx="3926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প্রয়োগকৃত চাপ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বিন্দুমাত্র কমেনি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884"/>
          <p:cNvSpPr txBox="1"/>
          <p:nvPr/>
        </p:nvSpPr>
        <p:spPr>
          <a:xfrm>
            <a:off x="1681040" y="5058854"/>
            <a:ext cx="3926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প্রয়োগকৃত চাপ সকল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দিকে সঞ্চালিত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885"/>
          <p:cNvSpPr txBox="1"/>
          <p:nvPr/>
        </p:nvSpPr>
        <p:spPr>
          <a:xfrm>
            <a:off x="6673602" y="4982654"/>
            <a:ext cx="4143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প্রয়োগকৃত চাপ পাত্রের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গায়ে লম্বভাবে ক্রিয়া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2581" y="702705"/>
            <a:ext cx="5095051" cy="5452593"/>
            <a:chOff x="838200" y="606916"/>
            <a:chExt cx="4152900" cy="564417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/>
            <a:stretch/>
          </p:blipFill>
          <p:spPr bwMode="auto">
            <a:xfrm>
              <a:off x="838200" y="606916"/>
              <a:ext cx="4152900" cy="564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8"/>
            <p:cNvSpPr txBox="1"/>
            <p:nvPr/>
          </p:nvSpPr>
          <p:spPr>
            <a:xfrm>
              <a:off x="914400" y="1030069"/>
              <a:ext cx="1824252" cy="669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হাইড্রলিক প্রেস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10"/>
          <p:cNvSpPr txBox="1"/>
          <p:nvPr/>
        </p:nvSpPr>
        <p:spPr>
          <a:xfrm>
            <a:off x="6386193" y="739142"/>
            <a:ext cx="4480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কোন নীতির উপর ভিত্তি করে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যন্ত্রটি তৈরি করা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6633683" y="2236827"/>
            <a:ext cx="392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বলবৃদ্ধিকরন নীতি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518025" y="3101342"/>
            <a:ext cx="4201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যন্ত্রটিতে প্যাসকেলের সূত্র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কীভাবে প্রয়োগ করা হয়েছে? 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6541417" y="4375851"/>
            <a:ext cx="41756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ছোট পিস্টনে অনুভূত চাপ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তরলের সবদিকে সঞ্চালিত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 বড় পিস্টনের উপর চাপ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প্রয়োগ করে </a:t>
            </a:r>
          </a:p>
        </p:txBody>
      </p:sp>
    </p:spTree>
    <p:extLst>
      <p:ext uri="{BB962C8B-B14F-4D97-AF65-F5344CB8AC3E}">
        <p14:creationId xmlns:p14="http://schemas.microsoft.com/office/powerpoint/2010/main" val="37457600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439" y="4723669"/>
            <a:ext cx="977094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 পিষ্টনে ২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NikoshBAN" pitchFamily="2" charset="0"/>
              </a:rPr>
              <a:t>N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বল প্রয়োগ করলে বড় পিষ্টনে কত বল পাওয়া যাবে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4156" y="1192879"/>
            <a:ext cx="9541491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প্যাসকেলের সুত্রটি বল 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49" y="1857738"/>
            <a:ext cx="3680289" cy="2605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4915" y="3134381"/>
            <a:ext cx="18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গুন বড়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4915" y="328140"/>
            <a:ext cx="1398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7623" y="3970286"/>
            <a:ext cx="10246849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তরল পদার্থে চাপ প্রয়োগ করলে তা সকল দিকে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সমভাবে সঞ্চালিত হয়---বিশ্লেষণ কর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361038" y="543697"/>
            <a:ext cx="4361935" cy="2730844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6871" y="1348600"/>
            <a:ext cx="40302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6158" y="1349798"/>
            <a:ext cx="4108431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পাঠে গুরত্বপূর্ন শব্দ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6158" y="2552134"/>
            <a:ext cx="6722887" cy="286232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প্যাসকেল </a:t>
            </a:r>
          </a:p>
          <a:p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বলবৃদ্ধিকরণ নীতি </a:t>
            </a:r>
          </a:p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উদ্ধমুখী বল </a:t>
            </a:r>
          </a:p>
        </p:txBody>
      </p:sp>
    </p:spTree>
    <p:extLst>
      <p:ext uri="{BB962C8B-B14F-4D97-AF65-F5344CB8AC3E}">
        <p14:creationId xmlns:p14="http://schemas.microsoft.com/office/powerpoint/2010/main" val="1401824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45660"/>
            <a:ext cx="11505063" cy="61551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48762" y="3072712"/>
            <a:ext cx="406457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86106" y="728912"/>
            <a:ext cx="6301097" cy="5276647"/>
            <a:chOff x="5093952" y="783498"/>
            <a:chExt cx="5752178" cy="4919344"/>
          </a:xfrm>
        </p:grpSpPr>
        <p:sp>
          <p:nvSpPr>
            <p:cNvPr id="14" name="Snip Single Corner Rectangle 13"/>
            <p:cNvSpPr/>
            <p:nvPr/>
          </p:nvSpPr>
          <p:spPr>
            <a:xfrm>
              <a:off x="5093953" y="2335394"/>
              <a:ext cx="5752177" cy="3367448"/>
            </a:xfrm>
            <a:prstGeom prst="snip1Rect">
              <a:avLst>
                <a:gd name="adj" fmla="val 23090"/>
              </a:avLst>
            </a:prstGeom>
            <a:gradFill flip="none" rotWithShape="1">
              <a:gsLst>
                <a:gs pos="0">
                  <a:srgbClr val="6DFFAF">
                    <a:tint val="66000"/>
                    <a:satMod val="160000"/>
                  </a:srgbClr>
                </a:gs>
                <a:gs pos="50000">
                  <a:srgbClr val="6DFFAF">
                    <a:tint val="44500"/>
                    <a:satMod val="160000"/>
                  </a:srgbClr>
                </a:gs>
                <a:gs pos="100000">
                  <a:srgbClr val="6DFFA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935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মদন</a:t>
              </a:r>
              <a:r>
                <a:rPr lang="en-US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গোপাল</a:t>
              </a:r>
              <a:r>
                <a:rPr lang="en-US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সরদার</a:t>
              </a:r>
              <a:r>
                <a:rPr lang="en-US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সি (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অর্নাস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2000" dirty="0" err="1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শিক্ষক,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ভৌত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মহেশ্বরীপুর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মাধ্যমিক বিদ্যালয় ,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কয়রা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,খুলনা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Times New Roman" pitchFamily="18" charset="0"/>
                  <a:cs typeface="Times New Roman" pitchFamily="18" charset="0"/>
                </a:rPr>
                <a:t>madangopalsardar70706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Times New Roman" pitchFamily="18" charset="0"/>
                  <a:cs typeface="Times New Roman" pitchFamily="18" charset="0"/>
                  <a:hlinkClick r:id="rId2"/>
                </a:rPr>
                <a:t>@gmail.com</a:t>
              </a:r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Snip Single Corner Rectangle 12"/>
            <p:cNvSpPr/>
            <p:nvPr/>
          </p:nvSpPr>
          <p:spPr>
            <a:xfrm>
              <a:off x="5093952" y="783498"/>
              <a:ext cx="5752177" cy="1285689"/>
            </a:xfrm>
            <a:prstGeom prst="snip1Rect">
              <a:avLst/>
            </a:prstGeom>
            <a:gradFill flip="none" rotWithShape="1">
              <a:gsLst>
                <a:gs pos="0">
                  <a:srgbClr val="6DFFAF">
                    <a:tint val="66000"/>
                    <a:satMod val="160000"/>
                  </a:srgbClr>
                </a:gs>
                <a:gs pos="50000">
                  <a:srgbClr val="6DFFAF">
                    <a:tint val="44500"/>
                    <a:satMod val="160000"/>
                  </a:srgbClr>
                </a:gs>
                <a:gs pos="100000">
                  <a:srgbClr val="6DFFA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 পরিচিতি</a:t>
              </a:r>
              <a:endParaRPr lang="en-US" sz="6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89591" y="257306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পদার্থের অবস্থা ও চাপ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প্যাসকেলের  সূত্র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…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4999" y="1646315"/>
            <a:ext cx="302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i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580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82515" y="4325259"/>
            <a:ext cx="4940652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ইদুর হাতিকে তুলছে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2264" y="4587120"/>
            <a:ext cx="4140252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তুলছে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478"/>
          <a:stretch/>
        </p:blipFill>
        <p:spPr>
          <a:xfrm>
            <a:off x="6759928" y="922106"/>
            <a:ext cx="4859513" cy="30334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242263" y="5346220"/>
            <a:ext cx="769948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ইহা যে সূত্র প্রয়োগে সম্ভব তা হলো . . .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2312" y="216929"/>
            <a:ext cx="2707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54" y="953904"/>
            <a:ext cx="4462272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0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2285" y="1674674"/>
            <a:ext cx="946284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bn-BD" sz="8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Pascal’s Law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82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965622" y="391236"/>
            <a:ext cx="5189837" cy="609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4314" y="2372436"/>
            <a:ext cx="922588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বিবৃত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312" y="1501227"/>
            <a:ext cx="488584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9644" y="4330981"/>
            <a:ext cx="924055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314" y="3235462"/>
            <a:ext cx="92258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7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6447135" y="33563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47135" y="35087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447135" y="36611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47135" y="38135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01437" y="3506389"/>
            <a:ext cx="90008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4163" y="3655222"/>
            <a:ext cx="92975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94947" y="3350422"/>
            <a:ext cx="89159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24841" y="3815945"/>
            <a:ext cx="90008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45625" y="4192226"/>
            <a:ext cx="291" cy="53217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93225" y="4194604"/>
            <a:ext cx="291" cy="529796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50715" y="4194604"/>
            <a:ext cx="0" cy="529796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8315" y="4192226"/>
            <a:ext cx="0" cy="53217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7674" y="5015807"/>
            <a:ext cx="1068619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পাত্রে তরল বা বায়বীয় পদার্থের কোনো অংশের উপর বাইরে থেকে চাপ প্রয়োগ করলে সেই চাপ কিছু মাত্র না কমে তরল বা বায়বীয় পদার্থের সবদিকে সমান ভাবে সঞ্চালিত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96809" y="187065"/>
            <a:ext cx="355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64" y="1248337"/>
            <a:ext cx="3505132" cy="2342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7" y="1248337"/>
            <a:ext cx="4462272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45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3" y="1166814"/>
            <a:ext cx="5567605" cy="38909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45" y="1014413"/>
            <a:ext cx="4443227" cy="40671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0039" y="5282626"/>
            <a:ext cx="964798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পদার্থের উপর প্রয়োগকৃত চাপ সব দিকে সঞ্চালিত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4219" y="3244334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2482" y="434200"/>
            <a:ext cx="355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392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1520005" y="824737"/>
            <a:ext cx="3818114" cy="14736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1416" y="3120789"/>
            <a:ext cx="7043351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বৃদ্ধিকরণ নীতিটি কী ?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56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38071" y="1108916"/>
                <a:ext cx="3138615" cy="3834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071" y="1108916"/>
                <a:ext cx="3138614" cy="407932"/>
              </a:xfrm>
              <a:prstGeom prst="rect">
                <a:avLst/>
              </a:prstGeom>
              <a:blipFill rotWithShape="0">
                <a:blip r:embed="rId7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86387" y="4431593"/>
                <a:ext cx="3138616" cy="383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ছোট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পিষ্টনের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86" y="4431592"/>
                <a:ext cx="3138616" cy="408125"/>
              </a:xfrm>
              <a:prstGeom prst="rect">
                <a:avLst/>
              </a:prstGeom>
              <a:blipFill rotWithShape="0">
                <a:blip r:embed="rId8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86388" y="3365766"/>
                <a:ext cx="3210657" cy="38343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86" y="3365766"/>
                <a:ext cx="3210657" cy="407932"/>
              </a:xfrm>
              <a:prstGeom prst="rect">
                <a:avLst/>
              </a:prstGeom>
              <a:blipFill rotWithShape="0">
                <a:blip r:embed="rId9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06747" y="2293216"/>
                <a:ext cx="3169939" cy="3834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746" y="2293216"/>
                <a:ext cx="3169939" cy="678584"/>
              </a:xfrm>
              <a:prstGeom prst="rect">
                <a:avLst/>
              </a:prstGeom>
              <a:blipFill rotWithShape="0">
                <a:blip r:embed="rId10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38071" y="1699549"/>
                <a:ext cx="3138615" cy="38343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071" y="1699549"/>
                <a:ext cx="3138614" cy="407932"/>
              </a:xfrm>
              <a:prstGeom prst="rect">
                <a:avLst/>
              </a:prstGeom>
              <a:blipFill rotWithShape="0">
                <a:blip r:embed="rId11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86386" y="5129939"/>
                <a:ext cx="3138615" cy="40812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বড়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পিষ্টনে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86" y="5129937"/>
                <a:ext cx="3138614" cy="408125"/>
              </a:xfrm>
              <a:prstGeom prst="rect">
                <a:avLst/>
              </a:prstGeom>
              <a:blipFill rotWithShape="0"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77685" y="5951501"/>
            <a:ext cx="370870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85991" y="412866"/>
            <a:ext cx="126707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8" y="258575"/>
            <a:ext cx="7075723" cy="48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48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266</TotalTime>
  <Words>438</Words>
  <Application>Microsoft Office PowerPoint</Application>
  <PresentationFormat>Custom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CITY</cp:lastModifiedBy>
  <cp:revision>77</cp:revision>
  <dcterms:created xsi:type="dcterms:W3CDTF">2021-04-17T00:06:33Z</dcterms:created>
  <dcterms:modified xsi:type="dcterms:W3CDTF">2022-01-21T11:03:37Z</dcterms:modified>
</cp:coreProperties>
</file>