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8"/>
  </p:notesMasterIdLst>
  <p:sldIdLst>
    <p:sldId id="288" r:id="rId2"/>
    <p:sldId id="287" r:id="rId3"/>
    <p:sldId id="258" r:id="rId4"/>
    <p:sldId id="266" r:id="rId5"/>
    <p:sldId id="273" r:id="rId6"/>
    <p:sldId id="286" r:id="rId7"/>
    <p:sldId id="267" r:id="rId8"/>
    <p:sldId id="274" r:id="rId9"/>
    <p:sldId id="277" r:id="rId10"/>
    <p:sldId id="285" r:id="rId11"/>
    <p:sldId id="272" r:id="rId12"/>
    <p:sldId id="279" r:id="rId13"/>
    <p:sldId id="284" r:id="rId14"/>
    <p:sldId id="280" r:id="rId15"/>
    <p:sldId id="28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4BAFF1-6BD2-4C63-8AD9-177C48FDE875}">
          <p14:sldIdLst>
            <p14:sldId id="288"/>
            <p14:sldId id="287"/>
            <p14:sldId id="258"/>
            <p14:sldId id="266"/>
            <p14:sldId id="273"/>
            <p14:sldId id="286"/>
            <p14:sldId id="267"/>
            <p14:sldId id="274"/>
            <p14:sldId id="277"/>
            <p14:sldId id="285"/>
            <p14:sldId id="272"/>
            <p14:sldId id="279"/>
            <p14:sldId id="284"/>
            <p14:sldId id="280"/>
          </p14:sldIdLst>
        </p14:section>
        <p14:section name="Untitled Section" id="{2A5BED59-6EB6-4BD8-AEDC-4AB4BD991E34}">
          <p14:sldIdLst>
            <p14:sldId id="282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5F33-C372-4053-A993-FD56EE9A240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0376-BBE3-431F-B179-75634041D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সরক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ADF7-6DB7-4FB1-828E-BAF7AA2D80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4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01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4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1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9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8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4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3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DA2B0C-9F86-49DE-89A9-63A731DE1CAC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8800C9-B054-4599-BF5B-0E04F1BE9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2050" name="Picture 2" descr="C:\Users\USER\Desktop\CONTENT\ফুল\m\ফুল - Google অনুসন্ধান_files\images_14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9021" r="2523"/>
          <a:stretch/>
        </p:blipFill>
        <p:spPr bwMode="auto">
          <a:xfrm>
            <a:off x="2" y="1277423"/>
            <a:ext cx="12191999" cy="60372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0" y="50292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1" y="3124201"/>
            <a:ext cx="9332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39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76957"/>
            <a:ext cx="12192000" cy="10156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580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420130"/>
            <a:ext cx="11837773" cy="643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rimary - 2018 - (B.Version.) - Class-5 Bangladesh and Global Studies PDF Web.pdf - Google Drive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5668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99953" y="320040"/>
            <a:ext cx="7210815" cy="653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Primary - 2018 - (B.Version.) - Class-5 Bangladesh and Global Studies PDF Web.pdf - Google Drive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58" y="0"/>
            <a:ext cx="7565041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899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8010" y="1598019"/>
            <a:ext cx="11656423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ময়নামতি দলঃবাংলাদেশের একটি ঐতিহাসিক স্থানের নাম লিখ।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010" y="2921459"/>
            <a:ext cx="11656423" cy="1323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দলঃআহসান মঞ্জিল কত 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কে তৈরি করেন?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010" y="4691271"/>
            <a:ext cx="11656423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দলঃআহসান মঞ্জিলে উত্তর ও দক্ষিনে কি কি রয়েছে?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8010" y="71398"/>
            <a:ext cx="10750731" cy="1362889"/>
          </a:xfrm>
          <a:prstGeom prst="downArrow">
            <a:avLst>
              <a:gd name="adj1" fmla="val 50000"/>
              <a:gd name="adj2" fmla="val 4233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422846" y="2149594"/>
            <a:ext cx="6728377" cy="2780881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উত্তরঃ১৮৩০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এনায়েতউল্লাহ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698171" y="4722223"/>
            <a:ext cx="6453052" cy="1939834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উত্তরঃবারা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Explosion 1 4"/>
          <p:cNvSpPr/>
          <p:nvPr/>
        </p:nvSpPr>
        <p:spPr>
          <a:xfrm>
            <a:off x="1567542" y="176349"/>
            <a:ext cx="6714309" cy="2181497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3556" y="1948375"/>
            <a:ext cx="11451102" cy="490962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---------------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২।-----------------------------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 একটি উল্ল্যেখযোগ্য স্থাপত্য নিদর্শ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1793630" y="225084"/>
            <a:ext cx="6893170" cy="2307102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37880" y="684626"/>
            <a:ext cx="8553157" cy="195541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উত্তরঃবুড়িগঙ্গা।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33378" y="2640036"/>
            <a:ext cx="8553157" cy="195541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উত্তরঃশেখ এনায়েত উল্লাহ।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33378" y="4595446"/>
            <a:ext cx="8553157" cy="195541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উত্তরঃআহসান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94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3173" y="682200"/>
            <a:ext cx="8581293" cy="18228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441" y="2961918"/>
            <a:ext cx="10123714" cy="19202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যেকোন একটি ঐতিহাসিক নিদর্শন সম্পর্কে ৫টি বাক্য লিখে আনবে।</a:t>
            </a:r>
            <a:endParaRPr lang="en-US" sz="40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72" y="199208"/>
            <a:ext cx="8612777" cy="64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001000" cy="1143000"/>
          </a:xfr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676400"/>
            <a:ext cx="3825240" cy="4572000"/>
          </a:xfr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bn-I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এ,কে,আজাদ</a:t>
            </a:r>
          </a:p>
          <a:p>
            <a:pPr marL="0" indent="0" algn="ctr">
              <a:buNone/>
            </a:pPr>
            <a:r>
              <a:rPr lang="bn-BD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marL="0" indent="0" algn="ctr">
              <a:buNone/>
            </a:pPr>
            <a:r>
              <a:rPr lang="bn-BD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আটঘরিয়া</a:t>
            </a:r>
            <a:r>
              <a:rPr lang="en-US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সরঃপ্র</a:t>
            </a:r>
            <a:r>
              <a:rPr lang="en-US" b="1" u="sng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াবি</a:t>
            </a:r>
            <a:endParaRPr lang="bn-BD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সদর, হবিগঞ্জ </a:t>
            </a:r>
            <a:endParaRPr lang="en-US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676400"/>
            <a:ext cx="397764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bn-IN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1" y="1630017"/>
            <a:ext cx="3909392" cy="4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739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565" y="2001078"/>
            <a:ext cx="9495184" cy="317009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শিরোনামঃআহসান মঞ্জিল।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পাঠ্যাংশঃবুড়িগঙ্গা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……...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নিদর্শন।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269" y="1228397"/>
            <a:ext cx="8905461" cy="440120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১৫.২.১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ঐতিহাসিক নিদর্শন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6794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208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0"/>
            <a:ext cx="6196149" cy="4480562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" y="4728755"/>
            <a:ext cx="12191999" cy="19389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রাজপ্রাসাদ।মোঘল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এনায়েতুল্লাহ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4411" cy="44805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37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77840" cy="5090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7858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১৮৩০ সালে খাজা আলিমুল্লাহ ফরাসিদের নিকট থেকে                           এটি ক্রয় করে রাজপ্রাসাদে পরিনত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0"/>
            <a:ext cx="5445885" cy="50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409" y="5049078"/>
            <a:ext cx="9700591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প্রাসাদের উত্তর ও দক্ষিণে রয়েছে লম্বা বারান্দা।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এছাড়া রয়েছে জলসা ঘর,দরবার হল,রংমহল।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1"/>
            <a:ext cx="3420932" cy="4637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3749131" cy="4669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3" y="1"/>
            <a:ext cx="4558938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0" y="168813"/>
            <a:ext cx="11591365" cy="6252882"/>
          </a:xfrm>
          <a:prstGeom prst="irregularSeal1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২৮ পৃষ্ঠা দেখ এবং তা নীরবে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1553</TotalTime>
  <Words>216</Words>
  <Application>Microsoft Office PowerPoint</Application>
  <PresentationFormat>Custom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126</cp:revision>
  <dcterms:created xsi:type="dcterms:W3CDTF">2018-02-07T05:20:22Z</dcterms:created>
  <dcterms:modified xsi:type="dcterms:W3CDTF">2022-01-21T13:22:47Z</dcterms:modified>
</cp:coreProperties>
</file>