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a3228305cf9c676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a3228305cf9c676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a3228305cf9c67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a3228305cf9c67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a3228305cf9c676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a3228305cf9c676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a3228305cf9c676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a3228305cf9c676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a3228305cf9c676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a3228305cf9c676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