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2" r:id="rId6"/>
    <p:sldId id="264" r:id="rId7"/>
    <p:sldId id="263" r:id="rId8"/>
    <p:sldId id="265" r:id="rId9"/>
    <p:sldId id="266" r:id="rId10"/>
    <p:sldId id="272" r:id="rId11"/>
    <p:sldId id="276" r:id="rId12"/>
    <p:sldId id="269" r:id="rId13"/>
    <p:sldId id="267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660"/>
  </p:normalViewPr>
  <p:slideViewPr>
    <p:cSldViewPr snapToGrid="0">
      <p:cViewPr varScale="1">
        <p:scale>
          <a:sx n="66" d="100"/>
          <a:sy n="66" d="100"/>
        </p:scale>
        <p:origin x="18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0628E-1C8B-468D-8DA9-47BA303E277F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5CA77-4509-4030-9B80-30DC3FFFF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6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5CA77-4509-4030-9B80-30DC3FFFF6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4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8945-4850-485D-A3BE-573F6AB9A3E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579-B857-46F9-80D0-BE68E252545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60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8945-4850-485D-A3BE-573F6AB9A3E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579-B857-46F9-80D0-BE68E2525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71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8945-4850-485D-A3BE-573F6AB9A3E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579-B857-46F9-80D0-BE68E2525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55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8945-4850-485D-A3BE-573F6AB9A3E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579-B857-46F9-80D0-BE68E2525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04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8945-4850-485D-A3BE-573F6AB9A3E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579-B857-46F9-80D0-BE68E252545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20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8945-4850-485D-A3BE-573F6AB9A3E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579-B857-46F9-80D0-BE68E2525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45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8945-4850-485D-A3BE-573F6AB9A3E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579-B857-46F9-80D0-BE68E2525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70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8945-4850-485D-A3BE-573F6AB9A3E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579-B857-46F9-80D0-BE68E2525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9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8945-4850-485D-A3BE-573F6AB9A3E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579-B857-46F9-80D0-BE68E2525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86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C218945-4850-485D-A3BE-573F6AB9A3E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3CA579-B857-46F9-80D0-BE68E2525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20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8945-4850-485D-A3BE-573F6AB9A3E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CA579-B857-46F9-80D0-BE68E2525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29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C218945-4850-485D-A3BE-573F6AB9A3E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53CA579-B857-46F9-80D0-BE68E2525459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9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9.jpg"/><Relationship Id="rId7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7.jpg"/><Relationship Id="rId4" Type="http://schemas.openxmlformats.org/officeDocument/2006/relationships/image" Target="../media/image10.jpg"/><Relationship Id="rId9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4036" y="157794"/>
            <a:ext cx="5708073" cy="264687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GB" sz="1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2" y="2804672"/>
            <a:ext cx="11894125" cy="392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45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4719" y="2931885"/>
            <a:ext cx="811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পাঁচটি প্রানীজ্জ খাদ্যের নাম লিখ ?</a:t>
            </a:r>
            <a:endParaRPr lang="en-GB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0468" y="744057"/>
            <a:ext cx="5461989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মূল্যায়ন-২ </a:t>
            </a:r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48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4435372"/>
            <a:ext cx="9724571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 উদ্ভিজ্জ খাদ্য দ্রব্য এবংপ্রানীজ খাদ্য দ্রব্যের একটি তালিকা </a:t>
            </a:r>
            <a:endParaRPr lang="bn-IN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 ?</a:t>
            </a:r>
            <a:endParaRPr lang="en-GB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6742" y="798285"/>
            <a:ext cx="5834743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42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7619" y="1556326"/>
            <a:ext cx="8340437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সাথে মিলিয়ে নাও </a:t>
            </a:r>
            <a:endParaRPr lang="en-GB" sz="6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7562" y="4336474"/>
            <a:ext cx="8340438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 বইয়ের ২৮ নং পৃষ্ঠা</a:t>
            </a:r>
            <a:endParaRPr lang="en-GB" sz="36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96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7236" y="586401"/>
            <a:ext cx="9656618" cy="221599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GB" sz="138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1381" y="2867892"/>
            <a:ext cx="98505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(ক)  </a:t>
            </a:r>
            <a:r>
              <a:rPr lang="bn-BD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 </a:t>
            </a:r>
            <a:r>
              <a:rPr lang="bn-BD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কি?   </a:t>
            </a:r>
          </a:p>
          <a:p>
            <a:pPr algn="ctr"/>
            <a:r>
              <a:rPr lang="bn-BD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খ)প্রানী</a:t>
            </a:r>
            <a:r>
              <a:rPr lang="bn-IN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 খাদ্য </a:t>
            </a:r>
            <a:r>
              <a:rPr lang="bn-BD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বলে? </a:t>
            </a:r>
          </a:p>
          <a:p>
            <a:pPr algn="ctr"/>
            <a:r>
              <a:rPr lang="bn-BD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গ)উদ্ভি</a:t>
            </a:r>
            <a:r>
              <a:rPr lang="bn-IN" sz="660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জ্জ খাদ্য </a:t>
            </a:r>
            <a:r>
              <a:rPr lang="bn-BD" sz="660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বলে? </a:t>
            </a:r>
            <a:endParaRPr lang="en-GB" sz="6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93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97795" y="2388535"/>
            <a:ext cx="374072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GB" sz="115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82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62857" y="348343"/>
            <a:ext cx="11335657" cy="6125028"/>
            <a:chOff x="362857" y="348343"/>
            <a:chExt cx="11335657" cy="6125028"/>
          </a:xfrm>
        </p:grpSpPr>
        <p:grpSp>
          <p:nvGrpSpPr>
            <p:cNvPr id="6" name="Group 5"/>
            <p:cNvGrpSpPr/>
            <p:nvPr/>
          </p:nvGrpSpPr>
          <p:grpSpPr>
            <a:xfrm>
              <a:off x="1897743" y="1266700"/>
              <a:ext cx="8987971" cy="4012434"/>
              <a:chOff x="1897743" y="1266700"/>
              <a:chExt cx="8987971" cy="4012434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2728685" y="1266700"/>
                <a:ext cx="5950198" cy="1323439"/>
              </a:xfrm>
              <a:prstGeom prst="rect">
                <a:avLst/>
              </a:prstGeom>
              <a:solidFill>
                <a:schemeClr val="accent6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8000" dirty="0" smtClean="0">
                    <a:solidFill>
                      <a:schemeClr val="accent2">
                        <a:lumMod val="75000"/>
                      </a:schemeClr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শিক্ষক পরিচিতি </a:t>
                </a:r>
                <a:endParaRPr lang="en-GB" sz="8000" dirty="0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4891313" y="2970810"/>
                <a:ext cx="5994401" cy="230832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36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মোঃ সিরাজুল ইসলাম</a:t>
                </a:r>
              </a:p>
              <a:p>
                <a:pPr algn="ctr"/>
                <a:r>
                  <a:rPr lang="bn-IN" sz="36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সহকারী শিক্ষক </a:t>
                </a:r>
              </a:p>
              <a:p>
                <a:pPr algn="ctr"/>
                <a:r>
                  <a:rPr lang="bn-IN" sz="36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নোহাইল সরকারি প্রাথমিক বিদ্যালয়</a:t>
                </a:r>
              </a:p>
              <a:p>
                <a:pPr algn="ctr"/>
                <a:r>
                  <a:rPr lang="bn-IN" sz="36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বীরগঞ্জ, দিনাজপুর। </a:t>
                </a:r>
                <a:endParaRPr lang="en-GB" sz="36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97743" y="2970810"/>
                <a:ext cx="2144048" cy="2308324"/>
              </a:xfrm>
              <a:prstGeom prst="rect">
                <a:avLst/>
              </a:prstGeom>
            </p:spPr>
          </p:pic>
        </p:grpSp>
        <p:sp>
          <p:nvSpPr>
            <p:cNvPr id="7" name="Frame 6"/>
            <p:cNvSpPr/>
            <p:nvPr/>
          </p:nvSpPr>
          <p:spPr>
            <a:xfrm>
              <a:off x="362857" y="348343"/>
              <a:ext cx="11335657" cy="6125028"/>
            </a:xfrm>
            <a:prstGeom prst="frame">
              <a:avLst>
                <a:gd name="adj1" fmla="val 254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812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27315" y="711201"/>
            <a:ext cx="9913256" cy="5231847"/>
            <a:chOff x="827315" y="711201"/>
            <a:chExt cx="9913256" cy="5231847"/>
          </a:xfrm>
        </p:grpSpPr>
        <p:sp>
          <p:nvSpPr>
            <p:cNvPr id="6" name="TextBox 5"/>
            <p:cNvSpPr txBox="1"/>
            <p:nvPr/>
          </p:nvSpPr>
          <p:spPr>
            <a:xfrm>
              <a:off x="827315" y="2526728"/>
              <a:ext cx="4905828" cy="341632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solidFill>
                    <a:srgbClr val="FFC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শ্রেনী</a:t>
              </a:r>
              <a:r>
                <a:rPr lang="bn-IN" sz="3600" dirty="0" smtClean="0">
                  <a:solidFill>
                    <a:srgbClr val="FFC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ঃ </a:t>
              </a:r>
              <a:r>
                <a:rPr lang="bn-BD" sz="3600" dirty="0" smtClean="0">
                  <a:solidFill>
                    <a:srgbClr val="FFC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চতুর্থ </a:t>
              </a:r>
              <a:endParaRPr lang="bn-BD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36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</a:t>
              </a:r>
              <a:r>
                <a:rPr lang="bn-IN" sz="36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ঃ </a:t>
              </a:r>
              <a:r>
                <a:rPr lang="bn-IN" sz="36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প্রাথমিক </a:t>
              </a:r>
              <a:r>
                <a:rPr lang="bn-BD" sz="36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 </a:t>
              </a:r>
              <a:endPara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6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 ৪</a:t>
              </a:r>
            </a:p>
            <a:p>
              <a:r>
                <a:rPr lang="bn-IN" sz="36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পাঠঃ খাদ্য</a:t>
              </a:r>
            </a:p>
            <a:p>
              <a:r>
                <a:rPr lang="bn-IN" sz="36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পাঠ্যাংশঃ খাদ্যের উৎস</a:t>
              </a:r>
            </a:p>
            <a:p>
              <a:r>
                <a:rPr lang="bn-IN" sz="36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643085" y="711201"/>
              <a:ext cx="4373580" cy="110799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6600" dirty="0" smtClean="0">
                  <a:solidFill>
                    <a:schemeClr val="accent6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 পরিচিতি </a:t>
              </a:r>
              <a:endParaRPr lang="en-GB" sz="6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98556" y="2526728"/>
              <a:ext cx="4342015" cy="3212066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417528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1757" y="1011528"/>
            <a:ext cx="4648530" cy="1446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GB" sz="88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807528"/>
            <a:ext cx="10668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GB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6727" y="3241228"/>
            <a:ext cx="9074727" cy="175432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bn-BD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খাদ্যের </a:t>
            </a:r>
            <a:r>
              <a:rPr lang="bn-BD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 সম্পর্কে বলতে পারব।  </a:t>
            </a:r>
            <a:endParaRPr lang="bn-IN" sz="36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GB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 </a:t>
            </a:r>
            <a:r>
              <a:rPr lang="bn-BD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 প্রাপ্ত খাদ্যের নাম বলতে পারবে।</a:t>
            </a:r>
          </a:p>
          <a:p>
            <a:r>
              <a:rPr lang="bn-BD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  </a:t>
            </a:r>
            <a:r>
              <a:rPr lang="bn-BD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প্রানী থেকে প্রাপ্ত ৫টি খাদ্যের নাম বলতে পারবে । </a:t>
            </a:r>
            <a:endParaRPr lang="en-GB" sz="36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57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89" y="773689"/>
            <a:ext cx="4878865" cy="2634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686" y="751130"/>
            <a:ext cx="5390114" cy="26345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686" y="3495413"/>
            <a:ext cx="5390114" cy="25036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89" y="3562651"/>
            <a:ext cx="4878865" cy="24363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46909" y="6262255"/>
            <a:ext cx="9615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  তোমরা  কি দেখতে পাচ্ছ  ।</a:t>
            </a:r>
            <a:endParaRPr lang="en-GB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56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1631" y="1309187"/>
            <a:ext cx="9545782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 </a:t>
            </a:r>
            <a:endParaRPr lang="en-GB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6293" y="3418559"/>
            <a:ext cx="9545782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উদ্ভিদজ্জ ও প্রানীজ্জ খাদ্য </a:t>
            </a:r>
            <a:endParaRPr lang="en-GB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16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386" y="1047631"/>
            <a:ext cx="3196504" cy="26864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459" y="484109"/>
            <a:ext cx="3505200" cy="2882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040" y="533832"/>
            <a:ext cx="3380077" cy="28328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039" y="4156364"/>
            <a:ext cx="3380077" cy="18703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92" y="3937808"/>
            <a:ext cx="3429798" cy="21543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982" y="4205876"/>
            <a:ext cx="2867891" cy="19358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62092" y="3366655"/>
            <a:ext cx="3180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পেঁপে </a:t>
            </a:r>
            <a:endParaRPr lang="en-GB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65146" y="3400754"/>
            <a:ext cx="2951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কুমড়া</a:t>
            </a:r>
            <a:endParaRPr lang="en-GB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89420" y="3400754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মুরগি</a:t>
            </a:r>
            <a:endParaRPr lang="en-GB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147" y="6141703"/>
            <a:ext cx="3291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কাঁঠাল  </a:t>
            </a:r>
            <a:endParaRPr lang="en-GB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56509" y="6141702"/>
            <a:ext cx="2396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দুধ</a:t>
            </a:r>
            <a:endParaRPr lang="en-GB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38330" y="6092190"/>
            <a:ext cx="2845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ইলিশ মাছ </a:t>
            </a:r>
            <a:endParaRPr lang="en-GB" sz="3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83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9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46" y="1840489"/>
            <a:ext cx="2524125" cy="1819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209" y="1787072"/>
            <a:ext cx="1771650" cy="1771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903" y="1739236"/>
            <a:ext cx="1837027" cy="19205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46" y="4382798"/>
            <a:ext cx="2752725" cy="16668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710" y="4382798"/>
            <a:ext cx="2092470" cy="17541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669" y="4500128"/>
            <a:ext cx="2857500" cy="160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168" y="1909868"/>
            <a:ext cx="2306045" cy="152605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146" y="4500128"/>
            <a:ext cx="1529067" cy="15495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5408" y="3659764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 মুল</a:t>
            </a:r>
            <a:endParaRPr lang="en-GB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4617" y="3558722"/>
            <a:ext cx="1874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পেঁপে</a:t>
            </a:r>
            <a:endParaRPr lang="en-GB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09903" y="3608060"/>
            <a:ext cx="2189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কুমড়া</a:t>
            </a:r>
            <a:endParaRPr lang="en-GB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34675" y="3608059"/>
            <a:ext cx="2783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আপেল</a:t>
            </a:r>
            <a:endParaRPr lang="en-GB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5127" y="6136913"/>
            <a:ext cx="1856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ডিম </a:t>
            </a:r>
            <a:endParaRPr lang="en-GB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3464" y="6122554"/>
            <a:ext cx="173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মুরগী </a:t>
            </a:r>
            <a:endParaRPr lang="en-GB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41326" y="6057540"/>
            <a:ext cx="2507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মাছ </a:t>
            </a:r>
            <a:endParaRPr lang="en-GB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836315" y="6080990"/>
            <a:ext cx="1703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দুধ </a:t>
            </a:r>
            <a:endParaRPr lang="en-GB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20902" y="362831"/>
            <a:ext cx="6428097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 </a:t>
            </a:r>
            <a:endParaRPr lang="en-GB" sz="7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49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30468" y="744057"/>
            <a:ext cx="5461989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মূল্যায়ন-১ </a:t>
            </a:r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1313" y="2797667"/>
            <a:ext cx="6131627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 ক )পাঁচটি উদ্ভিজ্জ ফলের নাম লিখ ?</a:t>
            </a:r>
          </a:p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3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12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417</TotalTime>
  <Words>161</Words>
  <Application>Microsoft Office PowerPoint</Application>
  <PresentationFormat>Widescreen</PresentationFormat>
  <Paragraphs>62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Calibri Light</vt:lpstr>
      <vt:lpstr>NikoshBAN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PTI-GAIBANDHA</dc:creator>
  <cp:lastModifiedBy>MD. SIRAJUL ISLAM</cp:lastModifiedBy>
  <cp:revision>121</cp:revision>
  <dcterms:created xsi:type="dcterms:W3CDTF">2018-05-18T04:26:40Z</dcterms:created>
  <dcterms:modified xsi:type="dcterms:W3CDTF">2022-01-21T09:30:17Z</dcterms:modified>
</cp:coreProperties>
</file>