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967" r:id="rId2"/>
    <p:sldMasterId id="214748397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69AE5-C758-484B-9D80-A8811D5CED36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A638AE-FC07-4DB4-A867-6D9D6E7D3230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ন্দ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601C695-8825-40A2-AC0C-36C1B3F9D951}" type="parTrans" cxnId="{7C9636CA-7103-4FC7-98F0-16C8EE6FADD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7128AEE5-2F97-4428-8FF6-C20C7EB3DD6E}" type="sibTrans" cxnId="{7C9636CA-7103-4FC7-98F0-16C8EE6FADD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474DF5A-F0CD-4A74-9F25-3CF539B180C1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আনন্দ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05C10CC-E6FD-405A-B494-0D4F9AED2F6A}" type="parTrans" cxnId="{6D5F2454-8D03-4F8F-B91A-CBF07E08D1B0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91BE934-E00F-416F-ACEC-93F12FB546DA}" type="sibTrans" cxnId="{6D5F2454-8D03-4F8F-B91A-CBF07E08D1B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A3BB255-4F24-4F82-8481-ACFBA16278EE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1E6E33E-2243-417A-B55E-A76DA33A7374}" type="parTrans" cxnId="{78FC07F6-334E-4AF7-8AB5-454AC1496C6A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70388F6-D997-4896-9FF7-9DF92CC2BEF4}" type="sibTrans" cxnId="{78FC07F6-334E-4AF7-8AB5-454AC1496C6A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C92BCCB-2691-4AE8-9B46-BE7042E010E9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C3CCA10-0CE3-467F-A99E-4D7F249C3665}" type="parTrans" cxnId="{A2BF3D27-2D2F-4645-B775-259459FF4C3B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67CDB985-859C-4145-8E4F-F0A3D8588AB0}" type="sibTrans" cxnId="{A2BF3D27-2D2F-4645-B775-259459FF4C3B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3973BEC-9E80-412F-A4DE-CC8251771597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4A82496-FE4A-4213-AEAA-42E99233B40C}" type="parTrans" cxnId="{740778B8-36E1-4F95-B9D2-29BBF6153AE0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C30563C-136C-486B-926B-2A61ABF17569}" type="sibTrans" cxnId="{740778B8-36E1-4F95-B9D2-29BBF6153AE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076CF2C-B020-4D5D-B277-7A0289673BDF}">
      <dgm:prSet/>
      <dgm:spPr/>
      <dgm:t>
        <a:bodyPr/>
        <a:lstStyle/>
        <a:p>
          <a:endParaRPr lang="en-US"/>
        </a:p>
      </dgm:t>
    </dgm:pt>
    <dgm:pt modelId="{9B96F28B-EDD4-4009-9993-2363E7196332}" type="parTrans" cxnId="{19410652-CD73-4A5B-9D06-00FECBF0DA59}">
      <dgm:prSet/>
      <dgm:spPr/>
      <dgm:t>
        <a:bodyPr/>
        <a:lstStyle/>
        <a:p>
          <a:endParaRPr lang="en-US"/>
        </a:p>
      </dgm:t>
    </dgm:pt>
    <dgm:pt modelId="{3E68E38E-33A1-4CCB-B747-AA1AD56F07F0}" type="sibTrans" cxnId="{19410652-CD73-4A5B-9D06-00FECBF0DA59}">
      <dgm:prSet/>
      <dgm:spPr/>
      <dgm:t>
        <a:bodyPr/>
        <a:lstStyle/>
        <a:p>
          <a:endParaRPr lang="en-US"/>
        </a:p>
      </dgm:t>
    </dgm:pt>
    <dgm:pt modelId="{D4CEF566-9781-4009-B553-1E4A11A150F4}">
      <dgm:prSet/>
      <dgm:spPr/>
      <dgm:t>
        <a:bodyPr/>
        <a:lstStyle/>
        <a:p>
          <a:endParaRPr lang="en-US"/>
        </a:p>
      </dgm:t>
    </dgm:pt>
    <dgm:pt modelId="{B8472544-6857-4DB7-91BD-5C0A63B983FC}" type="parTrans" cxnId="{CA9F686C-FB5C-4C92-ABF0-1FCE666B739F}">
      <dgm:prSet/>
      <dgm:spPr/>
      <dgm:t>
        <a:bodyPr/>
        <a:lstStyle/>
        <a:p>
          <a:endParaRPr lang="en-US"/>
        </a:p>
      </dgm:t>
    </dgm:pt>
    <dgm:pt modelId="{B9DAE5C6-F86A-497B-A984-84A0EF294B78}" type="sibTrans" cxnId="{CA9F686C-FB5C-4C92-ABF0-1FCE666B739F}">
      <dgm:prSet/>
      <dgm:spPr/>
      <dgm:t>
        <a:bodyPr/>
        <a:lstStyle/>
        <a:p>
          <a:endParaRPr lang="en-US"/>
        </a:p>
      </dgm:t>
    </dgm:pt>
    <dgm:pt modelId="{A9A1194B-E52C-410A-AF42-9C6CB5DFA2B9}" type="pres">
      <dgm:prSet presAssocID="{B9169AE5-C758-484B-9D80-A8811D5CED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FD9D3A-03D3-40E6-BFD1-82CFA98AFEF3}" type="pres">
      <dgm:prSet presAssocID="{22A638AE-FC07-4DB4-A867-6D9D6E7D3230}" presName="centerShape" presStyleLbl="node0" presStyleIdx="0" presStyleCnt="1"/>
      <dgm:spPr/>
      <dgm:t>
        <a:bodyPr/>
        <a:lstStyle/>
        <a:p>
          <a:endParaRPr lang="en-US"/>
        </a:p>
      </dgm:t>
    </dgm:pt>
    <dgm:pt modelId="{0006D33E-60B4-4379-8E5B-8BB19F2BFB46}" type="pres">
      <dgm:prSet presAssocID="{405C10CC-E6FD-405A-B494-0D4F9AED2F6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3D20145-2DDA-458F-A978-DAD918DB1D19}" type="pres">
      <dgm:prSet presAssocID="{405C10CC-E6FD-405A-B494-0D4F9AED2F6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E5AF513-B89F-4B4C-81BA-8FE0AB2636FA}" type="pres">
      <dgm:prSet presAssocID="{E474DF5A-F0CD-4A74-9F25-3CF539B180C1}" presName="node" presStyleLbl="node1" presStyleIdx="0" presStyleCnt="6" custScaleX="13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17490-7619-444F-9059-152295741B63}" type="pres">
      <dgm:prSet presAssocID="{21E6E33E-2243-417A-B55E-A76DA33A737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FBD7640-F0EB-4926-8606-D08A02CF59A3}" type="pres">
      <dgm:prSet presAssocID="{21E6E33E-2243-417A-B55E-A76DA33A737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0AD03F5-C4BC-4E30-9CB4-8EC8ECF07E85}" type="pres">
      <dgm:prSet presAssocID="{EA3BB255-4F24-4F82-8481-ACFBA16278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2BE8-897E-4023-BB4C-A876B35B793D}" type="pres">
      <dgm:prSet presAssocID="{9B96F28B-EDD4-4009-9993-2363E719633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39A65FA-89D9-4D9E-BFD7-13FC218C6090}" type="pres">
      <dgm:prSet presAssocID="{9B96F28B-EDD4-4009-9993-2363E719633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9E443E1-C8F8-491A-AE47-03E3B9B6B4AF}" type="pres">
      <dgm:prSet presAssocID="{0076CF2C-B020-4D5D-B277-7A0289673B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E4155-7154-4D71-8C4C-AB948E29C53A}" type="pres">
      <dgm:prSet presAssocID="{B8472544-6857-4DB7-91BD-5C0A63B983F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14ECA84-35CB-4151-B1B3-9C47F51F2699}" type="pres">
      <dgm:prSet presAssocID="{B8472544-6857-4DB7-91BD-5C0A63B983F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F9AEE46-13AF-4ACE-AE27-DDBAE9FE0519}" type="pres">
      <dgm:prSet presAssocID="{D4CEF566-9781-4009-B553-1E4A11A150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B4E29-FCAF-4B73-A53B-2B53C28E598D}" type="pres">
      <dgm:prSet presAssocID="{8C3CCA10-0CE3-467F-A99E-4D7F249C366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33A5E2D-FE79-4CDB-A596-5EEBA2C04D57}" type="pres">
      <dgm:prSet presAssocID="{8C3CCA10-0CE3-467F-A99E-4D7F249C366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6B50497-67DF-4E06-9FB6-39DB355824A0}" type="pres">
      <dgm:prSet presAssocID="{0C92BCCB-2691-4AE8-9B46-BE7042E010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D40EF-A586-4292-A640-1821CEDCD278}" type="pres">
      <dgm:prSet presAssocID="{B4A82496-FE4A-4213-AEAA-42E99233B40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C09F5026-CBE9-424A-A2DC-9957A9246AB8}" type="pres">
      <dgm:prSet presAssocID="{B4A82496-FE4A-4213-AEAA-42E99233B40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E5FECAC-2FCD-41EC-AC31-0A9449978A3E}" type="pres">
      <dgm:prSet presAssocID="{03973BEC-9E80-412F-A4DE-CC82517715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5F2454-8D03-4F8F-B91A-CBF07E08D1B0}" srcId="{22A638AE-FC07-4DB4-A867-6D9D6E7D3230}" destId="{E474DF5A-F0CD-4A74-9F25-3CF539B180C1}" srcOrd="0" destOrd="0" parTransId="{405C10CC-E6FD-405A-B494-0D4F9AED2F6A}" sibTransId="{F91BE934-E00F-416F-ACEC-93F12FB546DA}"/>
    <dgm:cxn modelId="{D818F59D-CC22-4280-9623-74ED2844D23C}" type="presOf" srcId="{03973BEC-9E80-412F-A4DE-CC8251771597}" destId="{AE5FECAC-2FCD-41EC-AC31-0A9449978A3E}" srcOrd="0" destOrd="0" presId="urn:microsoft.com/office/officeart/2005/8/layout/radial5"/>
    <dgm:cxn modelId="{04C6A9DC-EB7E-4458-A573-C140E782EDB1}" type="presOf" srcId="{21E6E33E-2243-417A-B55E-A76DA33A7374}" destId="{0FBD7640-F0EB-4926-8606-D08A02CF59A3}" srcOrd="1" destOrd="0" presId="urn:microsoft.com/office/officeart/2005/8/layout/radial5"/>
    <dgm:cxn modelId="{B8A737AE-2E3E-4B4A-A07D-4874CEB3ACC9}" type="presOf" srcId="{22A638AE-FC07-4DB4-A867-6D9D6E7D3230}" destId="{2AFD9D3A-03D3-40E6-BFD1-82CFA98AFEF3}" srcOrd="0" destOrd="0" presId="urn:microsoft.com/office/officeart/2005/8/layout/radial5"/>
    <dgm:cxn modelId="{DB361DAC-BC02-4482-9032-3F21F33DEFFE}" type="presOf" srcId="{B8472544-6857-4DB7-91BD-5C0A63B983FC}" destId="{4DFE4155-7154-4D71-8C4C-AB948E29C53A}" srcOrd="0" destOrd="0" presId="urn:microsoft.com/office/officeart/2005/8/layout/radial5"/>
    <dgm:cxn modelId="{7C9636CA-7103-4FC7-98F0-16C8EE6FADD0}" srcId="{B9169AE5-C758-484B-9D80-A8811D5CED36}" destId="{22A638AE-FC07-4DB4-A867-6D9D6E7D3230}" srcOrd="0" destOrd="0" parTransId="{E601C695-8825-40A2-AC0C-36C1B3F9D951}" sibTransId="{7128AEE5-2F97-4428-8FF6-C20C7EB3DD6E}"/>
    <dgm:cxn modelId="{3C058D2A-FEBE-4836-9BC8-BAF20A3FED97}" type="presOf" srcId="{9B96F28B-EDD4-4009-9993-2363E7196332}" destId="{2A2F2BE8-897E-4023-BB4C-A876B35B793D}" srcOrd="0" destOrd="0" presId="urn:microsoft.com/office/officeart/2005/8/layout/radial5"/>
    <dgm:cxn modelId="{C7A724C7-0A87-4BE4-ACC7-F3778C1FFD63}" type="presOf" srcId="{8C3CCA10-0CE3-467F-A99E-4D7F249C3665}" destId="{B33A5E2D-FE79-4CDB-A596-5EEBA2C04D57}" srcOrd="1" destOrd="0" presId="urn:microsoft.com/office/officeart/2005/8/layout/radial5"/>
    <dgm:cxn modelId="{AB3D2FF9-6BA5-44C3-9F43-F579DB466BF9}" type="presOf" srcId="{21E6E33E-2243-417A-B55E-A76DA33A7374}" destId="{4C117490-7619-444F-9059-152295741B63}" srcOrd="0" destOrd="0" presId="urn:microsoft.com/office/officeart/2005/8/layout/radial5"/>
    <dgm:cxn modelId="{CA9F686C-FB5C-4C92-ABF0-1FCE666B739F}" srcId="{22A638AE-FC07-4DB4-A867-6D9D6E7D3230}" destId="{D4CEF566-9781-4009-B553-1E4A11A150F4}" srcOrd="3" destOrd="0" parTransId="{B8472544-6857-4DB7-91BD-5C0A63B983FC}" sibTransId="{B9DAE5C6-F86A-497B-A984-84A0EF294B78}"/>
    <dgm:cxn modelId="{8CD20738-467A-4FC9-AA99-B98A0B91DB2B}" type="presOf" srcId="{9B96F28B-EDD4-4009-9993-2363E7196332}" destId="{F39A65FA-89D9-4D9E-BFD7-13FC218C6090}" srcOrd="1" destOrd="0" presId="urn:microsoft.com/office/officeart/2005/8/layout/radial5"/>
    <dgm:cxn modelId="{D5C05198-C38A-4A45-8AB9-2136EC8B0888}" type="presOf" srcId="{E474DF5A-F0CD-4A74-9F25-3CF539B180C1}" destId="{6E5AF513-B89F-4B4C-81BA-8FE0AB2636FA}" srcOrd="0" destOrd="0" presId="urn:microsoft.com/office/officeart/2005/8/layout/radial5"/>
    <dgm:cxn modelId="{0DDCF80E-1745-4521-A73F-885728879622}" type="presOf" srcId="{0076CF2C-B020-4D5D-B277-7A0289673BDF}" destId="{69E443E1-C8F8-491A-AE47-03E3B9B6B4AF}" srcOrd="0" destOrd="0" presId="urn:microsoft.com/office/officeart/2005/8/layout/radial5"/>
    <dgm:cxn modelId="{41E66F5B-A089-4E8E-BA29-DB9781768714}" type="presOf" srcId="{D4CEF566-9781-4009-B553-1E4A11A150F4}" destId="{DF9AEE46-13AF-4ACE-AE27-DDBAE9FE0519}" srcOrd="0" destOrd="0" presId="urn:microsoft.com/office/officeart/2005/8/layout/radial5"/>
    <dgm:cxn modelId="{740778B8-36E1-4F95-B9D2-29BBF6153AE0}" srcId="{22A638AE-FC07-4DB4-A867-6D9D6E7D3230}" destId="{03973BEC-9E80-412F-A4DE-CC8251771597}" srcOrd="5" destOrd="0" parTransId="{B4A82496-FE4A-4213-AEAA-42E99233B40C}" sibTransId="{CC30563C-136C-486B-926B-2A61ABF17569}"/>
    <dgm:cxn modelId="{55D4E983-F4D5-470C-BB77-DBB779E53DC2}" type="presOf" srcId="{0C92BCCB-2691-4AE8-9B46-BE7042E010E9}" destId="{F6B50497-67DF-4E06-9FB6-39DB355824A0}" srcOrd="0" destOrd="0" presId="urn:microsoft.com/office/officeart/2005/8/layout/radial5"/>
    <dgm:cxn modelId="{0EBD8AA9-ADBD-4A50-8EC5-62E18B31359C}" type="presOf" srcId="{405C10CC-E6FD-405A-B494-0D4F9AED2F6A}" destId="{53D20145-2DDA-458F-A978-DAD918DB1D19}" srcOrd="1" destOrd="0" presId="urn:microsoft.com/office/officeart/2005/8/layout/radial5"/>
    <dgm:cxn modelId="{E1823EB4-F3D5-4B7B-9B4B-E8C93271C9C2}" type="presOf" srcId="{B8472544-6857-4DB7-91BD-5C0A63B983FC}" destId="{214ECA84-35CB-4151-B1B3-9C47F51F2699}" srcOrd="1" destOrd="0" presId="urn:microsoft.com/office/officeart/2005/8/layout/radial5"/>
    <dgm:cxn modelId="{78FC07F6-334E-4AF7-8AB5-454AC1496C6A}" srcId="{22A638AE-FC07-4DB4-A867-6D9D6E7D3230}" destId="{EA3BB255-4F24-4F82-8481-ACFBA16278EE}" srcOrd="1" destOrd="0" parTransId="{21E6E33E-2243-417A-B55E-A76DA33A7374}" sibTransId="{E70388F6-D997-4896-9FF7-9DF92CC2BEF4}"/>
    <dgm:cxn modelId="{3FE62C73-F6C5-443C-AA4D-3F4D60BC7EB7}" type="presOf" srcId="{EA3BB255-4F24-4F82-8481-ACFBA16278EE}" destId="{E0AD03F5-C4BC-4E30-9CB4-8EC8ECF07E85}" srcOrd="0" destOrd="0" presId="urn:microsoft.com/office/officeart/2005/8/layout/radial5"/>
    <dgm:cxn modelId="{AD9D80D8-AC04-4614-984C-F8FF80DE5D6E}" type="presOf" srcId="{B9169AE5-C758-484B-9D80-A8811D5CED36}" destId="{A9A1194B-E52C-410A-AF42-9C6CB5DFA2B9}" srcOrd="0" destOrd="0" presId="urn:microsoft.com/office/officeart/2005/8/layout/radial5"/>
    <dgm:cxn modelId="{F035786F-0396-4FB8-BD81-1757761744AC}" type="presOf" srcId="{8C3CCA10-0CE3-467F-A99E-4D7F249C3665}" destId="{F7CB4E29-FCAF-4B73-A53B-2B53C28E598D}" srcOrd="0" destOrd="0" presId="urn:microsoft.com/office/officeart/2005/8/layout/radial5"/>
    <dgm:cxn modelId="{A2BF3D27-2D2F-4645-B775-259459FF4C3B}" srcId="{22A638AE-FC07-4DB4-A867-6D9D6E7D3230}" destId="{0C92BCCB-2691-4AE8-9B46-BE7042E010E9}" srcOrd="4" destOrd="0" parTransId="{8C3CCA10-0CE3-467F-A99E-4D7F249C3665}" sibTransId="{67CDB985-859C-4145-8E4F-F0A3D8588AB0}"/>
    <dgm:cxn modelId="{9BD0783D-727A-498B-8786-B468FFA944FA}" type="presOf" srcId="{405C10CC-E6FD-405A-B494-0D4F9AED2F6A}" destId="{0006D33E-60B4-4379-8E5B-8BB19F2BFB46}" srcOrd="0" destOrd="0" presId="urn:microsoft.com/office/officeart/2005/8/layout/radial5"/>
    <dgm:cxn modelId="{19410652-CD73-4A5B-9D06-00FECBF0DA59}" srcId="{22A638AE-FC07-4DB4-A867-6D9D6E7D3230}" destId="{0076CF2C-B020-4D5D-B277-7A0289673BDF}" srcOrd="2" destOrd="0" parTransId="{9B96F28B-EDD4-4009-9993-2363E7196332}" sibTransId="{3E68E38E-33A1-4CCB-B747-AA1AD56F07F0}"/>
    <dgm:cxn modelId="{D5088477-D60D-4072-9F01-4757887811E5}" type="presOf" srcId="{B4A82496-FE4A-4213-AEAA-42E99233B40C}" destId="{C09F5026-CBE9-424A-A2DC-9957A9246AB8}" srcOrd="1" destOrd="0" presId="urn:microsoft.com/office/officeart/2005/8/layout/radial5"/>
    <dgm:cxn modelId="{74B9FDE0-F8B8-4079-81DA-9FD4941F29C4}" type="presOf" srcId="{B4A82496-FE4A-4213-AEAA-42E99233B40C}" destId="{C7CD40EF-A586-4292-A640-1821CEDCD278}" srcOrd="0" destOrd="0" presId="urn:microsoft.com/office/officeart/2005/8/layout/radial5"/>
    <dgm:cxn modelId="{40549FD7-8725-4E2D-BE47-2E0DB4A1C62F}" type="presParOf" srcId="{A9A1194B-E52C-410A-AF42-9C6CB5DFA2B9}" destId="{2AFD9D3A-03D3-40E6-BFD1-82CFA98AFEF3}" srcOrd="0" destOrd="0" presId="urn:microsoft.com/office/officeart/2005/8/layout/radial5"/>
    <dgm:cxn modelId="{8D12395C-8752-4D50-B8A8-1113239BA62C}" type="presParOf" srcId="{A9A1194B-E52C-410A-AF42-9C6CB5DFA2B9}" destId="{0006D33E-60B4-4379-8E5B-8BB19F2BFB46}" srcOrd="1" destOrd="0" presId="urn:microsoft.com/office/officeart/2005/8/layout/radial5"/>
    <dgm:cxn modelId="{EACCD80A-8F96-4796-B7A4-8AF07F15DF83}" type="presParOf" srcId="{0006D33E-60B4-4379-8E5B-8BB19F2BFB46}" destId="{53D20145-2DDA-458F-A978-DAD918DB1D19}" srcOrd="0" destOrd="0" presId="urn:microsoft.com/office/officeart/2005/8/layout/radial5"/>
    <dgm:cxn modelId="{9C007B95-6B34-4E68-92C8-EEBCD6DB2400}" type="presParOf" srcId="{A9A1194B-E52C-410A-AF42-9C6CB5DFA2B9}" destId="{6E5AF513-B89F-4B4C-81BA-8FE0AB2636FA}" srcOrd="2" destOrd="0" presId="urn:microsoft.com/office/officeart/2005/8/layout/radial5"/>
    <dgm:cxn modelId="{B6D0AB37-32E2-4409-BCC9-0283F5F9F269}" type="presParOf" srcId="{A9A1194B-E52C-410A-AF42-9C6CB5DFA2B9}" destId="{4C117490-7619-444F-9059-152295741B63}" srcOrd="3" destOrd="0" presId="urn:microsoft.com/office/officeart/2005/8/layout/radial5"/>
    <dgm:cxn modelId="{4CDA7789-7B1D-409F-9590-6D6666CD9BF8}" type="presParOf" srcId="{4C117490-7619-444F-9059-152295741B63}" destId="{0FBD7640-F0EB-4926-8606-D08A02CF59A3}" srcOrd="0" destOrd="0" presId="urn:microsoft.com/office/officeart/2005/8/layout/radial5"/>
    <dgm:cxn modelId="{D37AD034-E928-4438-99DA-0174A85D93B9}" type="presParOf" srcId="{A9A1194B-E52C-410A-AF42-9C6CB5DFA2B9}" destId="{E0AD03F5-C4BC-4E30-9CB4-8EC8ECF07E85}" srcOrd="4" destOrd="0" presId="urn:microsoft.com/office/officeart/2005/8/layout/radial5"/>
    <dgm:cxn modelId="{CBF1B2BF-D123-4E1C-99B1-5656E0AE4FD3}" type="presParOf" srcId="{A9A1194B-E52C-410A-AF42-9C6CB5DFA2B9}" destId="{2A2F2BE8-897E-4023-BB4C-A876B35B793D}" srcOrd="5" destOrd="0" presId="urn:microsoft.com/office/officeart/2005/8/layout/radial5"/>
    <dgm:cxn modelId="{0DFFB88E-6601-4A11-8769-86BD5F3C1DEB}" type="presParOf" srcId="{2A2F2BE8-897E-4023-BB4C-A876B35B793D}" destId="{F39A65FA-89D9-4D9E-BFD7-13FC218C6090}" srcOrd="0" destOrd="0" presId="urn:microsoft.com/office/officeart/2005/8/layout/radial5"/>
    <dgm:cxn modelId="{78E3F89D-33C2-46CD-A8E5-40C1CBBF17D4}" type="presParOf" srcId="{A9A1194B-E52C-410A-AF42-9C6CB5DFA2B9}" destId="{69E443E1-C8F8-491A-AE47-03E3B9B6B4AF}" srcOrd="6" destOrd="0" presId="urn:microsoft.com/office/officeart/2005/8/layout/radial5"/>
    <dgm:cxn modelId="{5BBBE38D-B1CD-4703-B20F-F6A35202DAE0}" type="presParOf" srcId="{A9A1194B-E52C-410A-AF42-9C6CB5DFA2B9}" destId="{4DFE4155-7154-4D71-8C4C-AB948E29C53A}" srcOrd="7" destOrd="0" presId="urn:microsoft.com/office/officeart/2005/8/layout/radial5"/>
    <dgm:cxn modelId="{0E15B635-72E1-4C19-8362-719EBC9A95C8}" type="presParOf" srcId="{4DFE4155-7154-4D71-8C4C-AB948E29C53A}" destId="{214ECA84-35CB-4151-B1B3-9C47F51F2699}" srcOrd="0" destOrd="0" presId="urn:microsoft.com/office/officeart/2005/8/layout/radial5"/>
    <dgm:cxn modelId="{69E87C34-04C6-4B07-9A75-46D98F2B3AF6}" type="presParOf" srcId="{A9A1194B-E52C-410A-AF42-9C6CB5DFA2B9}" destId="{DF9AEE46-13AF-4ACE-AE27-DDBAE9FE0519}" srcOrd="8" destOrd="0" presId="urn:microsoft.com/office/officeart/2005/8/layout/radial5"/>
    <dgm:cxn modelId="{8C589BF1-EBD6-4C06-9FCD-DA4B6C0E278A}" type="presParOf" srcId="{A9A1194B-E52C-410A-AF42-9C6CB5DFA2B9}" destId="{F7CB4E29-FCAF-4B73-A53B-2B53C28E598D}" srcOrd="9" destOrd="0" presId="urn:microsoft.com/office/officeart/2005/8/layout/radial5"/>
    <dgm:cxn modelId="{FDC7DBE2-03C1-43FA-85FC-A748503C72E6}" type="presParOf" srcId="{F7CB4E29-FCAF-4B73-A53B-2B53C28E598D}" destId="{B33A5E2D-FE79-4CDB-A596-5EEBA2C04D57}" srcOrd="0" destOrd="0" presId="urn:microsoft.com/office/officeart/2005/8/layout/radial5"/>
    <dgm:cxn modelId="{DD77DDF9-5BF7-4060-B78E-CFE5D0CC8358}" type="presParOf" srcId="{A9A1194B-E52C-410A-AF42-9C6CB5DFA2B9}" destId="{F6B50497-67DF-4E06-9FB6-39DB355824A0}" srcOrd="10" destOrd="0" presId="urn:microsoft.com/office/officeart/2005/8/layout/radial5"/>
    <dgm:cxn modelId="{17DE1E5C-82FE-4FE0-B042-18201B79A324}" type="presParOf" srcId="{A9A1194B-E52C-410A-AF42-9C6CB5DFA2B9}" destId="{C7CD40EF-A586-4292-A640-1821CEDCD278}" srcOrd="11" destOrd="0" presId="urn:microsoft.com/office/officeart/2005/8/layout/radial5"/>
    <dgm:cxn modelId="{76FD3909-3424-441D-9E53-7653E38869CC}" type="presParOf" srcId="{C7CD40EF-A586-4292-A640-1821CEDCD278}" destId="{C09F5026-CBE9-424A-A2DC-9957A9246AB8}" srcOrd="0" destOrd="0" presId="urn:microsoft.com/office/officeart/2005/8/layout/radial5"/>
    <dgm:cxn modelId="{9998A146-03FA-4798-8C55-896502A0EF4A}" type="presParOf" srcId="{A9A1194B-E52C-410A-AF42-9C6CB5DFA2B9}" destId="{AE5FECAC-2FCD-41EC-AC31-0A9449978A3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69AE5-C758-484B-9D80-A8811D5CED36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A638AE-FC07-4DB4-A867-6D9D6E7D3230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ল্ল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601C695-8825-40A2-AC0C-36C1B3F9D951}" type="parTrans" cxnId="{7C9636CA-7103-4FC7-98F0-16C8EE6FADD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7128AEE5-2F97-4428-8FF6-C20C7EB3DD6E}" type="sibTrans" cxnId="{7C9636CA-7103-4FC7-98F0-16C8EE6FADD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474DF5A-F0CD-4A74-9F25-3CF539B180C1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উল্লস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05C10CC-E6FD-405A-B494-0D4F9AED2F6A}" type="parTrans" cxnId="{6D5F2454-8D03-4F8F-B91A-CBF07E08D1B0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91BE934-E00F-416F-ACEC-93F12FB546DA}" type="sibTrans" cxnId="{6D5F2454-8D03-4F8F-B91A-CBF07E08D1B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A3BB255-4F24-4F82-8481-ACFBA16278EE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1E6E33E-2243-417A-B55E-A76DA33A7374}" type="parTrans" cxnId="{78FC07F6-334E-4AF7-8AB5-454AC1496C6A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70388F6-D997-4896-9FF7-9DF92CC2BEF4}" type="sibTrans" cxnId="{78FC07F6-334E-4AF7-8AB5-454AC1496C6A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C92BCCB-2691-4AE8-9B46-BE7042E010E9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C3CCA10-0CE3-467F-A99E-4D7F249C3665}" type="parTrans" cxnId="{A2BF3D27-2D2F-4645-B775-259459FF4C3B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67CDB985-859C-4145-8E4F-F0A3D8588AB0}" type="sibTrans" cxnId="{A2BF3D27-2D2F-4645-B775-259459FF4C3B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3973BEC-9E80-412F-A4DE-CC8251771597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4A82496-FE4A-4213-AEAA-42E99233B40C}" type="parTrans" cxnId="{740778B8-36E1-4F95-B9D2-29BBF6153AE0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C30563C-136C-486B-926B-2A61ABF17569}" type="sibTrans" cxnId="{740778B8-36E1-4F95-B9D2-29BBF6153AE0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076CF2C-B020-4D5D-B277-7A0289673BDF}">
      <dgm:prSet/>
      <dgm:spPr/>
      <dgm:t>
        <a:bodyPr/>
        <a:lstStyle/>
        <a:p>
          <a:endParaRPr lang="en-US"/>
        </a:p>
      </dgm:t>
    </dgm:pt>
    <dgm:pt modelId="{9B96F28B-EDD4-4009-9993-2363E7196332}" type="parTrans" cxnId="{19410652-CD73-4A5B-9D06-00FECBF0DA59}">
      <dgm:prSet/>
      <dgm:spPr/>
      <dgm:t>
        <a:bodyPr/>
        <a:lstStyle/>
        <a:p>
          <a:endParaRPr lang="en-US"/>
        </a:p>
      </dgm:t>
    </dgm:pt>
    <dgm:pt modelId="{3E68E38E-33A1-4CCB-B747-AA1AD56F07F0}" type="sibTrans" cxnId="{19410652-CD73-4A5B-9D06-00FECBF0DA59}">
      <dgm:prSet/>
      <dgm:spPr/>
      <dgm:t>
        <a:bodyPr/>
        <a:lstStyle/>
        <a:p>
          <a:endParaRPr lang="en-US"/>
        </a:p>
      </dgm:t>
    </dgm:pt>
    <dgm:pt modelId="{D4CEF566-9781-4009-B553-1E4A11A150F4}">
      <dgm:prSet/>
      <dgm:spPr/>
      <dgm:t>
        <a:bodyPr/>
        <a:lstStyle/>
        <a:p>
          <a:endParaRPr lang="en-US"/>
        </a:p>
      </dgm:t>
    </dgm:pt>
    <dgm:pt modelId="{B8472544-6857-4DB7-91BD-5C0A63B983FC}" type="parTrans" cxnId="{CA9F686C-FB5C-4C92-ABF0-1FCE666B739F}">
      <dgm:prSet/>
      <dgm:spPr/>
      <dgm:t>
        <a:bodyPr/>
        <a:lstStyle/>
        <a:p>
          <a:endParaRPr lang="en-US"/>
        </a:p>
      </dgm:t>
    </dgm:pt>
    <dgm:pt modelId="{B9DAE5C6-F86A-497B-A984-84A0EF294B78}" type="sibTrans" cxnId="{CA9F686C-FB5C-4C92-ABF0-1FCE666B739F}">
      <dgm:prSet/>
      <dgm:spPr/>
      <dgm:t>
        <a:bodyPr/>
        <a:lstStyle/>
        <a:p>
          <a:endParaRPr lang="en-US"/>
        </a:p>
      </dgm:t>
    </dgm:pt>
    <dgm:pt modelId="{A9A1194B-E52C-410A-AF42-9C6CB5DFA2B9}" type="pres">
      <dgm:prSet presAssocID="{B9169AE5-C758-484B-9D80-A8811D5CED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FD9D3A-03D3-40E6-BFD1-82CFA98AFEF3}" type="pres">
      <dgm:prSet presAssocID="{22A638AE-FC07-4DB4-A867-6D9D6E7D3230}" presName="centerShape" presStyleLbl="node0" presStyleIdx="0" presStyleCnt="1"/>
      <dgm:spPr/>
      <dgm:t>
        <a:bodyPr/>
        <a:lstStyle/>
        <a:p>
          <a:endParaRPr lang="en-US"/>
        </a:p>
      </dgm:t>
    </dgm:pt>
    <dgm:pt modelId="{0006D33E-60B4-4379-8E5B-8BB19F2BFB46}" type="pres">
      <dgm:prSet presAssocID="{405C10CC-E6FD-405A-B494-0D4F9AED2F6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3D20145-2DDA-458F-A978-DAD918DB1D19}" type="pres">
      <dgm:prSet presAssocID="{405C10CC-E6FD-405A-B494-0D4F9AED2F6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E5AF513-B89F-4B4C-81BA-8FE0AB2636FA}" type="pres">
      <dgm:prSet presAssocID="{E474DF5A-F0CD-4A74-9F25-3CF539B180C1}" presName="node" presStyleLbl="node1" presStyleIdx="0" presStyleCnt="6" custScaleX="13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17490-7619-444F-9059-152295741B63}" type="pres">
      <dgm:prSet presAssocID="{21E6E33E-2243-417A-B55E-A76DA33A737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FBD7640-F0EB-4926-8606-D08A02CF59A3}" type="pres">
      <dgm:prSet presAssocID="{21E6E33E-2243-417A-B55E-A76DA33A737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0AD03F5-C4BC-4E30-9CB4-8EC8ECF07E85}" type="pres">
      <dgm:prSet presAssocID="{EA3BB255-4F24-4F82-8481-ACFBA16278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2BE8-897E-4023-BB4C-A876B35B793D}" type="pres">
      <dgm:prSet presAssocID="{9B96F28B-EDD4-4009-9993-2363E719633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39A65FA-89D9-4D9E-BFD7-13FC218C6090}" type="pres">
      <dgm:prSet presAssocID="{9B96F28B-EDD4-4009-9993-2363E719633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9E443E1-C8F8-491A-AE47-03E3B9B6B4AF}" type="pres">
      <dgm:prSet presAssocID="{0076CF2C-B020-4D5D-B277-7A0289673B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E4155-7154-4D71-8C4C-AB948E29C53A}" type="pres">
      <dgm:prSet presAssocID="{B8472544-6857-4DB7-91BD-5C0A63B983F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14ECA84-35CB-4151-B1B3-9C47F51F2699}" type="pres">
      <dgm:prSet presAssocID="{B8472544-6857-4DB7-91BD-5C0A63B983F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F9AEE46-13AF-4ACE-AE27-DDBAE9FE0519}" type="pres">
      <dgm:prSet presAssocID="{D4CEF566-9781-4009-B553-1E4A11A150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B4E29-FCAF-4B73-A53B-2B53C28E598D}" type="pres">
      <dgm:prSet presAssocID="{8C3CCA10-0CE3-467F-A99E-4D7F249C366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33A5E2D-FE79-4CDB-A596-5EEBA2C04D57}" type="pres">
      <dgm:prSet presAssocID="{8C3CCA10-0CE3-467F-A99E-4D7F249C366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6B50497-67DF-4E06-9FB6-39DB355824A0}" type="pres">
      <dgm:prSet presAssocID="{0C92BCCB-2691-4AE8-9B46-BE7042E010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D40EF-A586-4292-A640-1821CEDCD278}" type="pres">
      <dgm:prSet presAssocID="{B4A82496-FE4A-4213-AEAA-42E99233B40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C09F5026-CBE9-424A-A2DC-9957A9246AB8}" type="pres">
      <dgm:prSet presAssocID="{B4A82496-FE4A-4213-AEAA-42E99233B40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E5FECAC-2FCD-41EC-AC31-0A9449978A3E}" type="pres">
      <dgm:prSet presAssocID="{03973BEC-9E80-412F-A4DE-CC82517715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5F2454-8D03-4F8F-B91A-CBF07E08D1B0}" srcId="{22A638AE-FC07-4DB4-A867-6D9D6E7D3230}" destId="{E474DF5A-F0CD-4A74-9F25-3CF539B180C1}" srcOrd="0" destOrd="0" parTransId="{405C10CC-E6FD-405A-B494-0D4F9AED2F6A}" sibTransId="{F91BE934-E00F-416F-ACEC-93F12FB546DA}"/>
    <dgm:cxn modelId="{40C5DC56-30B7-4AC9-9AA0-8513B1FE6108}" type="presOf" srcId="{8C3CCA10-0CE3-467F-A99E-4D7F249C3665}" destId="{B33A5E2D-FE79-4CDB-A596-5EEBA2C04D57}" srcOrd="1" destOrd="0" presId="urn:microsoft.com/office/officeart/2005/8/layout/radial5"/>
    <dgm:cxn modelId="{A7630DBB-0EF1-4306-815C-41681500E19C}" type="presOf" srcId="{9B96F28B-EDD4-4009-9993-2363E7196332}" destId="{2A2F2BE8-897E-4023-BB4C-A876B35B793D}" srcOrd="0" destOrd="0" presId="urn:microsoft.com/office/officeart/2005/8/layout/radial5"/>
    <dgm:cxn modelId="{7CF55FD2-B664-4630-8B14-8A8942EAA271}" type="presOf" srcId="{405C10CC-E6FD-405A-B494-0D4F9AED2F6A}" destId="{0006D33E-60B4-4379-8E5B-8BB19F2BFB46}" srcOrd="0" destOrd="0" presId="urn:microsoft.com/office/officeart/2005/8/layout/radial5"/>
    <dgm:cxn modelId="{7C9636CA-7103-4FC7-98F0-16C8EE6FADD0}" srcId="{B9169AE5-C758-484B-9D80-A8811D5CED36}" destId="{22A638AE-FC07-4DB4-A867-6D9D6E7D3230}" srcOrd="0" destOrd="0" parTransId="{E601C695-8825-40A2-AC0C-36C1B3F9D951}" sibTransId="{7128AEE5-2F97-4428-8FF6-C20C7EB3DD6E}"/>
    <dgm:cxn modelId="{B87C1119-D5A7-40CC-BFE6-99F3874CD0A3}" type="presOf" srcId="{B8472544-6857-4DB7-91BD-5C0A63B983FC}" destId="{214ECA84-35CB-4151-B1B3-9C47F51F2699}" srcOrd="1" destOrd="0" presId="urn:microsoft.com/office/officeart/2005/8/layout/radial5"/>
    <dgm:cxn modelId="{6EE39218-3E0C-4C09-A910-B95B8D6BC208}" type="presOf" srcId="{22A638AE-FC07-4DB4-A867-6D9D6E7D3230}" destId="{2AFD9D3A-03D3-40E6-BFD1-82CFA98AFEF3}" srcOrd="0" destOrd="0" presId="urn:microsoft.com/office/officeart/2005/8/layout/radial5"/>
    <dgm:cxn modelId="{0A1D6883-6F30-498E-8D74-020C8EE66680}" type="presOf" srcId="{8C3CCA10-0CE3-467F-A99E-4D7F249C3665}" destId="{F7CB4E29-FCAF-4B73-A53B-2B53C28E598D}" srcOrd="0" destOrd="0" presId="urn:microsoft.com/office/officeart/2005/8/layout/radial5"/>
    <dgm:cxn modelId="{CA9F686C-FB5C-4C92-ABF0-1FCE666B739F}" srcId="{22A638AE-FC07-4DB4-A867-6D9D6E7D3230}" destId="{D4CEF566-9781-4009-B553-1E4A11A150F4}" srcOrd="3" destOrd="0" parTransId="{B8472544-6857-4DB7-91BD-5C0A63B983FC}" sibTransId="{B9DAE5C6-F86A-497B-A984-84A0EF294B78}"/>
    <dgm:cxn modelId="{740778B8-36E1-4F95-B9D2-29BBF6153AE0}" srcId="{22A638AE-FC07-4DB4-A867-6D9D6E7D3230}" destId="{03973BEC-9E80-412F-A4DE-CC8251771597}" srcOrd="5" destOrd="0" parTransId="{B4A82496-FE4A-4213-AEAA-42E99233B40C}" sibTransId="{CC30563C-136C-486B-926B-2A61ABF17569}"/>
    <dgm:cxn modelId="{E6FC56C3-E5AD-4A1A-BC15-64BBA39F3B17}" type="presOf" srcId="{0076CF2C-B020-4D5D-B277-7A0289673BDF}" destId="{69E443E1-C8F8-491A-AE47-03E3B9B6B4AF}" srcOrd="0" destOrd="0" presId="urn:microsoft.com/office/officeart/2005/8/layout/radial5"/>
    <dgm:cxn modelId="{78FC07F6-334E-4AF7-8AB5-454AC1496C6A}" srcId="{22A638AE-FC07-4DB4-A867-6D9D6E7D3230}" destId="{EA3BB255-4F24-4F82-8481-ACFBA16278EE}" srcOrd="1" destOrd="0" parTransId="{21E6E33E-2243-417A-B55E-A76DA33A7374}" sibTransId="{E70388F6-D997-4896-9FF7-9DF92CC2BEF4}"/>
    <dgm:cxn modelId="{C834FD71-3828-4633-869F-1CF4FF17F89B}" type="presOf" srcId="{E474DF5A-F0CD-4A74-9F25-3CF539B180C1}" destId="{6E5AF513-B89F-4B4C-81BA-8FE0AB2636FA}" srcOrd="0" destOrd="0" presId="urn:microsoft.com/office/officeart/2005/8/layout/radial5"/>
    <dgm:cxn modelId="{088AD23E-39DF-488B-A356-BACD621F0ACC}" type="presOf" srcId="{EA3BB255-4F24-4F82-8481-ACFBA16278EE}" destId="{E0AD03F5-C4BC-4E30-9CB4-8EC8ECF07E85}" srcOrd="0" destOrd="0" presId="urn:microsoft.com/office/officeart/2005/8/layout/radial5"/>
    <dgm:cxn modelId="{CE42D9D2-24EC-47AA-BCCA-F7C839953915}" type="presOf" srcId="{03973BEC-9E80-412F-A4DE-CC8251771597}" destId="{AE5FECAC-2FCD-41EC-AC31-0A9449978A3E}" srcOrd="0" destOrd="0" presId="urn:microsoft.com/office/officeart/2005/8/layout/radial5"/>
    <dgm:cxn modelId="{8225DB0F-BC52-425C-9161-142066B25527}" type="presOf" srcId="{B9169AE5-C758-484B-9D80-A8811D5CED36}" destId="{A9A1194B-E52C-410A-AF42-9C6CB5DFA2B9}" srcOrd="0" destOrd="0" presId="urn:microsoft.com/office/officeart/2005/8/layout/radial5"/>
    <dgm:cxn modelId="{62F842DD-7D06-461B-B33B-5E2D46B49A74}" type="presOf" srcId="{0C92BCCB-2691-4AE8-9B46-BE7042E010E9}" destId="{F6B50497-67DF-4E06-9FB6-39DB355824A0}" srcOrd="0" destOrd="0" presId="urn:microsoft.com/office/officeart/2005/8/layout/radial5"/>
    <dgm:cxn modelId="{00BE0954-E1EC-4779-AFF4-B9D4D052BE1C}" type="presOf" srcId="{405C10CC-E6FD-405A-B494-0D4F9AED2F6A}" destId="{53D20145-2DDA-458F-A978-DAD918DB1D19}" srcOrd="1" destOrd="0" presId="urn:microsoft.com/office/officeart/2005/8/layout/radial5"/>
    <dgm:cxn modelId="{41FA57AC-65CD-4A56-8466-83FF37F94258}" type="presOf" srcId="{21E6E33E-2243-417A-B55E-A76DA33A7374}" destId="{4C117490-7619-444F-9059-152295741B63}" srcOrd="0" destOrd="0" presId="urn:microsoft.com/office/officeart/2005/8/layout/radial5"/>
    <dgm:cxn modelId="{486AD1D2-1857-4B00-8F4C-79C1DA8D702E}" type="presOf" srcId="{21E6E33E-2243-417A-B55E-A76DA33A7374}" destId="{0FBD7640-F0EB-4926-8606-D08A02CF59A3}" srcOrd="1" destOrd="0" presId="urn:microsoft.com/office/officeart/2005/8/layout/radial5"/>
    <dgm:cxn modelId="{337ABE43-52B4-4B03-9430-A5C410CD8819}" type="presOf" srcId="{9B96F28B-EDD4-4009-9993-2363E7196332}" destId="{F39A65FA-89D9-4D9E-BFD7-13FC218C6090}" srcOrd="1" destOrd="0" presId="urn:microsoft.com/office/officeart/2005/8/layout/radial5"/>
    <dgm:cxn modelId="{26A7C757-FEED-4C11-B9F2-FCB5133A4EB8}" type="presOf" srcId="{B4A82496-FE4A-4213-AEAA-42E99233B40C}" destId="{C09F5026-CBE9-424A-A2DC-9957A9246AB8}" srcOrd="1" destOrd="0" presId="urn:microsoft.com/office/officeart/2005/8/layout/radial5"/>
    <dgm:cxn modelId="{AE3AE381-AB31-4045-A89F-39D18A56B52B}" type="presOf" srcId="{B8472544-6857-4DB7-91BD-5C0A63B983FC}" destId="{4DFE4155-7154-4D71-8C4C-AB948E29C53A}" srcOrd="0" destOrd="0" presId="urn:microsoft.com/office/officeart/2005/8/layout/radial5"/>
    <dgm:cxn modelId="{A2BF3D27-2D2F-4645-B775-259459FF4C3B}" srcId="{22A638AE-FC07-4DB4-A867-6D9D6E7D3230}" destId="{0C92BCCB-2691-4AE8-9B46-BE7042E010E9}" srcOrd="4" destOrd="0" parTransId="{8C3CCA10-0CE3-467F-A99E-4D7F249C3665}" sibTransId="{67CDB985-859C-4145-8E4F-F0A3D8588AB0}"/>
    <dgm:cxn modelId="{FCC71851-0324-4E76-85B2-89EBC4133B6F}" type="presOf" srcId="{D4CEF566-9781-4009-B553-1E4A11A150F4}" destId="{DF9AEE46-13AF-4ACE-AE27-DDBAE9FE0519}" srcOrd="0" destOrd="0" presId="urn:microsoft.com/office/officeart/2005/8/layout/radial5"/>
    <dgm:cxn modelId="{19410652-CD73-4A5B-9D06-00FECBF0DA59}" srcId="{22A638AE-FC07-4DB4-A867-6D9D6E7D3230}" destId="{0076CF2C-B020-4D5D-B277-7A0289673BDF}" srcOrd="2" destOrd="0" parTransId="{9B96F28B-EDD4-4009-9993-2363E7196332}" sibTransId="{3E68E38E-33A1-4CCB-B747-AA1AD56F07F0}"/>
    <dgm:cxn modelId="{A66CF6C9-A5F0-4B79-9C56-58DBD4544B16}" type="presOf" srcId="{B4A82496-FE4A-4213-AEAA-42E99233B40C}" destId="{C7CD40EF-A586-4292-A640-1821CEDCD278}" srcOrd="0" destOrd="0" presId="urn:microsoft.com/office/officeart/2005/8/layout/radial5"/>
    <dgm:cxn modelId="{E5C07BDA-00C4-4577-884E-268200C5E2CB}" type="presParOf" srcId="{A9A1194B-E52C-410A-AF42-9C6CB5DFA2B9}" destId="{2AFD9D3A-03D3-40E6-BFD1-82CFA98AFEF3}" srcOrd="0" destOrd="0" presId="urn:microsoft.com/office/officeart/2005/8/layout/radial5"/>
    <dgm:cxn modelId="{077CEF24-3DC5-4DB4-8810-115C1C7132CE}" type="presParOf" srcId="{A9A1194B-E52C-410A-AF42-9C6CB5DFA2B9}" destId="{0006D33E-60B4-4379-8E5B-8BB19F2BFB46}" srcOrd="1" destOrd="0" presId="urn:microsoft.com/office/officeart/2005/8/layout/radial5"/>
    <dgm:cxn modelId="{D88E35A0-7D5E-48A1-9FD3-04EB0366A9EC}" type="presParOf" srcId="{0006D33E-60B4-4379-8E5B-8BB19F2BFB46}" destId="{53D20145-2DDA-458F-A978-DAD918DB1D19}" srcOrd="0" destOrd="0" presId="urn:microsoft.com/office/officeart/2005/8/layout/radial5"/>
    <dgm:cxn modelId="{2C4646FF-C8E3-473F-9F3C-06A96BF29D7E}" type="presParOf" srcId="{A9A1194B-E52C-410A-AF42-9C6CB5DFA2B9}" destId="{6E5AF513-B89F-4B4C-81BA-8FE0AB2636FA}" srcOrd="2" destOrd="0" presId="urn:microsoft.com/office/officeart/2005/8/layout/radial5"/>
    <dgm:cxn modelId="{BAF905FE-2395-4092-A536-CD3021E3F3EF}" type="presParOf" srcId="{A9A1194B-E52C-410A-AF42-9C6CB5DFA2B9}" destId="{4C117490-7619-444F-9059-152295741B63}" srcOrd="3" destOrd="0" presId="urn:microsoft.com/office/officeart/2005/8/layout/radial5"/>
    <dgm:cxn modelId="{75C1E3F1-A1A1-4C9F-A284-C043D31F7F80}" type="presParOf" srcId="{4C117490-7619-444F-9059-152295741B63}" destId="{0FBD7640-F0EB-4926-8606-D08A02CF59A3}" srcOrd="0" destOrd="0" presId="urn:microsoft.com/office/officeart/2005/8/layout/radial5"/>
    <dgm:cxn modelId="{D0D19EAA-2AF0-4D91-8133-841565EDA5EA}" type="presParOf" srcId="{A9A1194B-E52C-410A-AF42-9C6CB5DFA2B9}" destId="{E0AD03F5-C4BC-4E30-9CB4-8EC8ECF07E85}" srcOrd="4" destOrd="0" presId="urn:microsoft.com/office/officeart/2005/8/layout/radial5"/>
    <dgm:cxn modelId="{9BC38D2C-A8CB-4293-A62D-C478A3B4823A}" type="presParOf" srcId="{A9A1194B-E52C-410A-AF42-9C6CB5DFA2B9}" destId="{2A2F2BE8-897E-4023-BB4C-A876B35B793D}" srcOrd="5" destOrd="0" presId="urn:microsoft.com/office/officeart/2005/8/layout/radial5"/>
    <dgm:cxn modelId="{F19C8DE5-C9CB-4751-AB1C-97859C179CFA}" type="presParOf" srcId="{2A2F2BE8-897E-4023-BB4C-A876B35B793D}" destId="{F39A65FA-89D9-4D9E-BFD7-13FC218C6090}" srcOrd="0" destOrd="0" presId="urn:microsoft.com/office/officeart/2005/8/layout/radial5"/>
    <dgm:cxn modelId="{5DAE820F-1C7C-475A-B06A-2CA27DB4F382}" type="presParOf" srcId="{A9A1194B-E52C-410A-AF42-9C6CB5DFA2B9}" destId="{69E443E1-C8F8-491A-AE47-03E3B9B6B4AF}" srcOrd="6" destOrd="0" presId="urn:microsoft.com/office/officeart/2005/8/layout/radial5"/>
    <dgm:cxn modelId="{480E815D-7859-4564-82D3-8CCC43AA6CEA}" type="presParOf" srcId="{A9A1194B-E52C-410A-AF42-9C6CB5DFA2B9}" destId="{4DFE4155-7154-4D71-8C4C-AB948E29C53A}" srcOrd="7" destOrd="0" presId="urn:microsoft.com/office/officeart/2005/8/layout/radial5"/>
    <dgm:cxn modelId="{71C373A4-0614-4E6E-8B70-9A81B048F2B7}" type="presParOf" srcId="{4DFE4155-7154-4D71-8C4C-AB948E29C53A}" destId="{214ECA84-35CB-4151-B1B3-9C47F51F2699}" srcOrd="0" destOrd="0" presId="urn:microsoft.com/office/officeart/2005/8/layout/radial5"/>
    <dgm:cxn modelId="{A51A2695-32F5-43F0-A347-C01BBDCF3825}" type="presParOf" srcId="{A9A1194B-E52C-410A-AF42-9C6CB5DFA2B9}" destId="{DF9AEE46-13AF-4ACE-AE27-DDBAE9FE0519}" srcOrd="8" destOrd="0" presId="urn:microsoft.com/office/officeart/2005/8/layout/radial5"/>
    <dgm:cxn modelId="{AD91FDCE-96F9-4C97-9498-1A4FBC759E3A}" type="presParOf" srcId="{A9A1194B-E52C-410A-AF42-9C6CB5DFA2B9}" destId="{F7CB4E29-FCAF-4B73-A53B-2B53C28E598D}" srcOrd="9" destOrd="0" presId="urn:microsoft.com/office/officeart/2005/8/layout/radial5"/>
    <dgm:cxn modelId="{90E6E273-1C20-4042-8798-6C84CB6729C3}" type="presParOf" srcId="{F7CB4E29-FCAF-4B73-A53B-2B53C28E598D}" destId="{B33A5E2D-FE79-4CDB-A596-5EEBA2C04D57}" srcOrd="0" destOrd="0" presId="urn:microsoft.com/office/officeart/2005/8/layout/radial5"/>
    <dgm:cxn modelId="{5C3483C3-FA54-4D10-B452-C4F4FD4B9FF0}" type="presParOf" srcId="{A9A1194B-E52C-410A-AF42-9C6CB5DFA2B9}" destId="{F6B50497-67DF-4E06-9FB6-39DB355824A0}" srcOrd="10" destOrd="0" presId="urn:microsoft.com/office/officeart/2005/8/layout/radial5"/>
    <dgm:cxn modelId="{B4DE4796-3C5C-470E-90B9-3AD8C877D43D}" type="presParOf" srcId="{A9A1194B-E52C-410A-AF42-9C6CB5DFA2B9}" destId="{C7CD40EF-A586-4292-A640-1821CEDCD278}" srcOrd="11" destOrd="0" presId="urn:microsoft.com/office/officeart/2005/8/layout/radial5"/>
    <dgm:cxn modelId="{9C52E0B1-B865-4E69-AA9E-8A2B086FABAB}" type="presParOf" srcId="{C7CD40EF-A586-4292-A640-1821CEDCD278}" destId="{C09F5026-CBE9-424A-A2DC-9957A9246AB8}" srcOrd="0" destOrd="0" presId="urn:microsoft.com/office/officeart/2005/8/layout/radial5"/>
    <dgm:cxn modelId="{CA81002E-4BFB-4D7A-AA63-633BEA9EE42C}" type="presParOf" srcId="{A9A1194B-E52C-410A-AF42-9C6CB5DFA2B9}" destId="{AE5FECAC-2FCD-41EC-AC31-0A9449978A3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D9D3A-03D3-40E6-BFD1-82CFA98AFEF3}">
      <dsp:nvSpPr>
        <dsp:cNvPr id="0" name=""/>
        <dsp:cNvSpPr/>
      </dsp:nvSpPr>
      <dsp:spPr>
        <a:xfrm>
          <a:off x="2438276" y="1851536"/>
          <a:ext cx="1188966" cy="11889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ন্দ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612396" y="2025656"/>
        <a:ext cx="840726" cy="840726"/>
      </dsp:txXfrm>
    </dsp:sp>
    <dsp:sp modelId="{0006D33E-60B4-4379-8E5B-8BB19F2BFB46}">
      <dsp:nvSpPr>
        <dsp:cNvPr id="0" name=""/>
        <dsp:cNvSpPr/>
      </dsp:nvSpPr>
      <dsp:spPr>
        <a:xfrm rot="16200000">
          <a:off x="2883505" y="1359859"/>
          <a:ext cx="298509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2928282" y="1492041"/>
        <a:ext cx="208956" cy="262215"/>
      </dsp:txXfrm>
    </dsp:sp>
    <dsp:sp modelId="{6E5AF513-B89F-4B4C-81BA-8FE0AB2636FA}">
      <dsp:nvSpPr>
        <dsp:cNvPr id="0" name=""/>
        <dsp:cNvSpPr/>
      </dsp:nvSpPr>
      <dsp:spPr>
        <a:xfrm>
          <a:off x="2179319" y="2941"/>
          <a:ext cx="1706880" cy="12853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আনন্দ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429286" y="191179"/>
        <a:ext cx="1206946" cy="908892"/>
      </dsp:txXfrm>
    </dsp:sp>
    <dsp:sp modelId="{4C117490-7619-444F-9059-152295741B63}">
      <dsp:nvSpPr>
        <dsp:cNvPr id="0" name=""/>
        <dsp:cNvSpPr/>
      </dsp:nvSpPr>
      <dsp:spPr>
        <a:xfrm rot="19800000">
          <a:off x="3634910" y="1793683"/>
          <a:ext cx="298509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3640909" y="1903476"/>
        <a:ext cx="208956" cy="262215"/>
      </dsp:txXfrm>
    </dsp:sp>
    <dsp:sp modelId="{E0AD03F5-C4BC-4E30-9CB4-8EC8ECF07E85}">
      <dsp:nvSpPr>
        <dsp:cNvPr id="0" name=""/>
        <dsp:cNvSpPr/>
      </dsp:nvSpPr>
      <dsp:spPr>
        <a:xfrm>
          <a:off x="3949262" y="903138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137500" y="1091376"/>
        <a:ext cx="908892" cy="908892"/>
      </dsp:txXfrm>
    </dsp:sp>
    <dsp:sp modelId="{2A2F2BE8-897E-4023-BB4C-A876B35B793D}">
      <dsp:nvSpPr>
        <dsp:cNvPr id="0" name=""/>
        <dsp:cNvSpPr/>
      </dsp:nvSpPr>
      <dsp:spPr>
        <a:xfrm rot="1800000">
          <a:off x="3634910" y="2661331"/>
          <a:ext cx="298509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640909" y="2726348"/>
        <a:ext cx="208956" cy="262215"/>
      </dsp:txXfrm>
    </dsp:sp>
    <dsp:sp modelId="{69E443E1-C8F8-491A-AE47-03E3B9B6B4AF}">
      <dsp:nvSpPr>
        <dsp:cNvPr id="0" name=""/>
        <dsp:cNvSpPr/>
      </dsp:nvSpPr>
      <dsp:spPr>
        <a:xfrm>
          <a:off x="3949262" y="2703532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4137500" y="2891770"/>
        <a:ext cx="908892" cy="908892"/>
      </dsp:txXfrm>
    </dsp:sp>
    <dsp:sp modelId="{4DFE4155-7154-4D71-8C4C-AB948E29C53A}">
      <dsp:nvSpPr>
        <dsp:cNvPr id="0" name=""/>
        <dsp:cNvSpPr/>
      </dsp:nvSpPr>
      <dsp:spPr>
        <a:xfrm rot="5400000">
          <a:off x="2883505" y="3095155"/>
          <a:ext cx="298509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928282" y="3137784"/>
        <a:ext cx="208956" cy="262215"/>
      </dsp:txXfrm>
    </dsp:sp>
    <dsp:sp modelId="{DF9AEE46-13AF-4ACE-AE27-DDBAE9FE0519}">
      <dsp:nvSpPr>
        <dsp:cNvPr id="0" name=""/>
        <dsp:cNvSpPr/>
      </dsp:nvSpPr>
      <dsp:spPr>
        <a:xfrm>
          <a:off x="2390075" y="3603729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2578313" y="3791967"/>
        <a:ext cx="908892" cy="908892"/>
      </dsp:txXfrm>
    </dsp:sp>
    <dsp:sp modelId="{F7CB4E29-FCAF-4B73-A53B-2B53C28E598D}">
      <dsp:nvSpPr>
        <dsp:cNvPr id="0" name=""/>
        <dsp:cNvSpPr/>
      </dsp:nvSpPr>
      <dsp:spPr>
        <a:xfrm rot="9000000">
          <a:off x="2132099" y="2661331"/>
          <a:ext cx="298509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2215653" y="2726348"/>
        <a:ext cx="208956" cy="262215"/>
      </dsp:txXfrm>
    </dsp:sp>
    <dsp:sp modelId="{F6B50497-67DF-4E06-9FB6-39DB355824A0}">
      <dsp:nvSpPr>
        <dsp:cNvPr id="0" name=""/>
        <dsp:cNvSpPr/>
      </dsp:nvSpPr>
      <dsp:spPr>
        <a:xfrm>
          <a:off x="830888" y="2703532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19126" y="2891770"/>
        <a:ext cx="908892" cy="908892"/>
      </dsp:txXfrm>
    </dsp:sp>
    <dsp:sp modelId="{C7CD40EF-A586-4292-A640-1821CEDCD278}">
      <dsp:nvSpPr>
        <dsp:cNvPr id="0" name=""/>
        <dsp:cNvSpPr/>
      </dsp:nvSpPr>
      <dsp:spPr>
        <a:xfrm rot="12600000">
          <a:off x="2132099" y="1793683"/>
          <a:ext cx="298509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2215653" y="1903476"/>
        <a:ext cx="208956" cy="262215"/>
      </dsp:txXfrm>
    </dsp:sp>
    <dsp:sp modelId="{AE5FECAC-2FCD-41EC-AC31-0A9449978A3E}">
      <dsp:nvSpPr>
        <dsp:cNvPr id="0" name=""/>
        <dsp:cNvSpPr/>
      </dsp:nvSpPr>
      <dsp:spPr>
        <a:xfrm>
          <a:off x="830888" y="903138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19126" y="1091376"/>
        <a:ext cx="908892" cy="908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D9D3A-03D3-40E6-BFD1-82CFA98AFEF3}">
      <dsp:nvSpPr>
        <dsp:cNvPr id="0" name=""/>
        <dsp:cNvSpPr/>
      </dsp:nvSpPr>
      <dsp:spPr>
        <a:xfrm>
          <a:off x="2390075" y="1803335"/>
          <a:ext cx="1285368" cy="12853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ল্ল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578313" y="1991573"/>
        <a:ext cx="908892" cy="908892"/>
      </dsp:txXfrm>
    </dsp:sp>
    <dsp:sp modelId="{0006D33E-60B4-4379-8E5B-8BB19F2BFB46}">
      <dsp:nvSpPr>
        <dsp:cNvPr id="0" name=""/>
        <dsp:cNvSpPr/>
      </dsp:nvSpPr>
      <dsp:spPr>
        <a:xfrm rot="16200000">
          <a:off x="2896278" y="1335035"/>
          <a:ext cx="272963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2937223" y="1463385"/>
        <a:ext cx="191074" cy="262215"/>
      </dsp:txXfrm>
    </dsp:sp>
    <dsp:sp modelId="{6E5AF513-B89F-4B4C-81BA-8FE0AB2636FA}">
      <dsp:nvSpPr>
        <dsp:cNvPr id="0" name=""/>
        <dsp:cNvSpPr/>
      </dsp:nvSpPr>
      <dsp:spPr>
        <a:xfrm>
          <a:off x="2179319" y="2941"/>
          <a:ext cx="1706880" cy="12853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উল্লস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429286" y="191179"/>
        <a:ext cx="1206946" cy="908892"/>
      </dsp:txXfrm>
    </dsp:sp>
    <dsp:sp modelId="{4C117490-7619-444F-9059-152295741B63}">
      <dsp:nvSpPr>
        <dsp:cNvPr id="0" name=""/>
        <dsp:cNvSpPr/>
      </dsp:nvSpPr>
      <dsp:spPr>
        <a:xfrm rot="19800000">
          <a:off x="3669181" y="1781271"/>
          <a:ext cx="272963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3674667" y="1889148"/>
        <a:ext cx="191074" cy="262215"/>
      </dsp:txXfrm>
    </dsp:sp>
    <dsp:sp modelId="{E0AD03F5-C4BC-4E30-9CB4-8EC8ECF07E85}">
      <dsp:nvSpPr>
        <dsp:cNvPr id="0" name=""/>
        <dsp:cNvSpPr/>
      </dsp:nvSpPr>
      <dsp:spPr>
        <a:xfrm>
          <a:off x="3949262" y="903138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137500" y="1091376"/>
        <a:ext cx="908892" cy="908892"/>
      </dsp:txXfrm>
    </dsp:sp>
    <dsp:sp modelId="{2A2F2BE8-897E-4023-BB4C-A876B35B793D}">
      <dsp:nvSpPr>
        <dsp:cNvPr id="0" name=""/>
        <dsp:cNvSpPr/>
      </dsp:nvSpPr>
      <dsp:spPr>
        <a:xfrm rot="1800000">
          <a:off x="3669181" y="2673743"/>
          <a:ext cx="272963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674667" y="2740676"/>
        <a:ext cx="191074" cy="262215"/>
      </dsp:txXfrm>
    </dsp:sp>
    <dsp:sp modelId="{69E443E1-C8F8-491A-AE47-03E3B9B6B4AF}">
      <dsp:nvSpPr>
        <dsp:cNvPr id="0" name=""/>
        <dsp:cNvSpPr/>
      </dsp:nvSpPr>
      <dsp:spPr>
        <a:xfrm>
          <a:off x="3949262" y="2703532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4137500" y="2891770"/>
        <a:ext cx="908892" cy="908892"/>
      </dsp:txXfrm>
    </dsp:sp>
    <dsp:sp modelId="{4DFE4155-7154-4D71-8C4C-AB948E29C53A}">
      <dsp:nvSpPr>
        <dsp:cNvPr id="0" name=""/>
        <dsp:cNvSpPr/>
      </dsp:nvSpPr>
      <dsp:spPr>
        <a:xfrm rot="5400000">
          <a:off x="2896278" y="3119978"/>
          <a:ext cx="272963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937223" y="3166439"/>
        <a:ext cx="191074" cy="262215"/>
      </dsp:txXfrm>
    </dsp:sp>
    <dsp:sp modelId="{DF9AEE46-13AF-4ACE-AE27-DDBAE9FE0519}">
      <dsp:nvSpPr>
        <dsp:cNvPr id="0" name=""/>
        <dsp:cNvSpPr/>
      </dsp:nvSpPr>
      <dsp:spPr>
        <a:xfrm>
          <a:off x="2390075" y="3603729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2578313" y="3791967"/>
        <a:ext cx="908892" cy="908892"/>
      </dsp:txXfrm>
    </dsp:sp>
    <dsp:sp modelId="{F7CB4E29-FCAF-4B73-A53B-2B53C28E598D}">
      <dsp:nvSpPr>
        <dsp:cNvPr id="0" name=""/>
        <dsp:cNvSpPr/>
      </dsp:nvSpPr>
      <dsp:spPr>
        <a:xfrm rot="9000000">
          <a:off x="2123375" y="2673743"/>
          <a:ext cx="272963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2199778" y="2740676"/>
        <a:ext cx="191074" cy="262215"/>
      </dsp:txXfrm>
    </dsp:sp>
    <dsp:sp modelId="{F6B50497-67DF-4E06-9FB6-39DB355824A0}">
      <dsp:nvSpPr>
        <dsp:cNvPr id="0" name=""/>
        <dsp:cNvSpPr/>
      </dsp:nvSpPr>
      <dsp:spPr>
        <a:xfrm>
          <a:off x="830888" y="2703532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19126" y="2891770"/>
        <a:ext cx="908892" cy="908892"/>
      </dsp:txXfrm>
    </dsp:sp>
    <dsp:sp modelId="{C7CD40EF-A586-4292-A640-1821CEDCD278}">
      <dsp:nvSpPr>
        <dsp:cNvPr id="0" name=""/>
        <dsp:cNvSpPr/>
      </dsp:nvSpPr>
      <dsp:spPr>
        <a:xfrm rot="12600000">
          <a:off x="2123375" y="1781271"/>
          <a:ext cx="272963" cy="437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2199778" y="1889148"/>
        <a:ext cx="191074" cy="262215"/>
      </dsp:txXfrm>
    </dsp:sp>
    <dsp:sp modelId="{AE5FECAC-2FCD-41EC-AC31-0A9449978A3E}">
      <dsp:nvSpPr>
        <dsp:cNvPr id="0" name=""/>
        <dsp:cNvSpPr/>
      </dsp:nvSpPr>
      <dsp:spPr>
        <a:xfrm>
          <a:off x="830888" y="903138"/>
          <a:ext cx="1285368" cy="1285368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19126" y="1091376"/>
        <a:ext cx="908892" cy="908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8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78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5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43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2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26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9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51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61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1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9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5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66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97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03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54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1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25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52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93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0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41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03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4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43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57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941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6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99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24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54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45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1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0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1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9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CCDF-25C3-4052-8B52-6DF3F5D2CFC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85824-F52A-4263-8DD2-5688CFC0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524" y="4254731"/>
            <a:ext cx="5084618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23" y="407545"/>
            <a:ext cx="6844146" cy="299236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35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376" y="177324"/>
            <a:ext cx="8977744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2405149"/>
            <a:ext cx="2026920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3542" y="2385748"/>
            <a:ext cx="1167938" cy="110799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491" y="2423157"/>
            <a:ext cx="575799" cy="110799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6840" y="2386099"/>
            <a:ext cx="1066799" cy="11079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6872" y="2497279"/>
            <a:ext cx="1683328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গর্ব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0930" y="2436319"/>
            <a:ext cx="2093390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" y="4232564"/>
            <a:ext cx="1965959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3170" y="4232563"/>
            <a:ext cx="119831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2395" y="4170215"/>
            <a:ext cx="692818" cy="110799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1127" y="4171958"/>
            <a:ext cx="598241" cy="110799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9555479" y="4327473"/>
            <a:ext cx="2202850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2878" y="4327473"/>
            <a:ext cx="2410231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7" y="767504"/>
            <a:ext cx="4004674" cy="3024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14820" r="16243" b="6992"/>
          <a:stretch/>
        </p:blipFill>
        <p:spPr>
          <a:xfrm>
            <a:off x="6431280" y="736669"/>
            <a:ext cx="4724400" cy="3058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47800" y="4544291"/>
            <a:ext cx="8961120" cy="101566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জানুয়ারির মাঝামাঝি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73" y="346365"/>
            <a:ext cx="6096000" cy="40005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8" y="346365"/>
            <a:ext cx="4902260" cy="4000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46960" y="5167745"/>
            <a:ext cx="5710408" cy="11079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সকাল।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443346"/>
            <a:ext cx="6982689" cy="368530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33055" y="4959927"/>
            <a:ext cx="10084812" cy="76944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কুয়াশার আবরণ ভেদ করে সূর্য কেবল উঁকি দিচ্ছে আকাশে।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15" y="506989"/>
            <a:ext cx="8520545" cy="42797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18505" y="5458691"/>
            <a:ext cx="6748963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মধ্যে সবাই পৌঁছে গেছে স্কুলে।  </a:t>
            </a:r>
            <a:endParaRPr lang="en-GB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256742"/>
            <a:ext cx="9504218" cy="460620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04654" y="5541818"/>
            <a:ext cx="7168950" cy="92333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সাবিহা,নমিতা,কবির,সুবীর সবাই।</a:t>
            </a:r>
            <a:endParaRPr lang="en-GB" sz="5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8354291" cy="457199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1" y="5417127"/>
            <a:ext cx="6391493" cy="76944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 স্যার তো আগেই এসে গেছেন।</a:t>
            </a:r>
            <a:endParaRPr lang="en-GB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415636"/>
            <a:ext cx="9959029" cy="4419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49788" y="5389452"/>
            <a:ext cx="6345376" cy="923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যাবে শিক্ষা সফরে।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730"/>
            <a:ext cx="5084618" cy="47317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269730"/>
            <a:ext cx="6400800" cy="46005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49236" y="5680364"/>
            <a:ext cx="6657592" cy="8309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সোনারগাঁও যাবে তারা।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52400"/>
            <a:ext cx="5500253" cy="345948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52400"/>
            <a:ext cx="5638800" cy="34290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86840" y="4767349"/>
            <a:ext cx="9006839" cy="92333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আনন্দ,কী উল্লাস সবার মনে।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368530"/>
            <a:ext cx="11305309" cy="1323439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  <a:endParaRPr lang="en-GB" sz="80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7" y="2061556"/>
            <a:ext cx="9130758" cy="415636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381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636" y="554169"/>
            <a:ext cx="3233578" cy="1200329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7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670" y="1939629"/>
            <a:ext cx="1340432" cy="92333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36617" y="2738365"/>
            <a:ext cx="7774429" cy="1131322"/>
            <a:chOff x="2036617" y="2738365"/>
            <a:chExt cx="7774429" cy="1131322"/>
          </a:xfrm>
        </p:grpSpPr>
        <p:sp>
          <p:nvSpPr>
            <p:cNvPr id="5" name="5-Point Star 4"/>
            <p:cNvSpPr/>
            <p:nvPr/>
          </p:nvSpPr>
          <p:spPr>
            <a:xfrm>
              <a:off x="2036617" y="2738365"/>
              <a:ext cx="623455" cy="76199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764" y="2854024"/>
              <a:ext cx="70262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ক্ষ-বর্ণ দিয়ে চারটি শব্দ লেখ। </a:t>
              </a:r>
              <a:endParaRPr lang="en-GB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62954" y="3726872"/>
            <a:ext cx="1244251" cy="830997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0364" y="4599711"/>
            <a:ext cx="8445629" cy="951035"/>
            <a:chOff x="1870364" y="4599711"/>
            <a:chExt cx="8445629" cy="951035"/>
          </a:xfrm>
        </p:grpSpPr>
        <p:sp>
          <p:nvSpPr>
            <p:cNvPr id="9" name="5-Point Star 8"/>
            <p:cNvSpPr/>
            <p:nvPr/>
          </p:nvSpPr>
          <p:spPr>
            <a:xfrm>
              <a:off x="1870364" y="4599711"/>
              <a:ext cx="789709" cy="69272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4764" y="4627416"/>
              <a:ext cx="75312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শীতকাল সম্পর্কে চারটি বাক্য লেখ।</a:t>
              </a:r>
              <a:endParaRPr lang="en-GB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4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7642501"/>
              </p:ext>
            </p:extLst>
          </p:nvPr>
        </p:nvGraphicFramePr>
        <p:xfrm>
          <a:off x="106680" y="1539240"/>
          <a:ext cx="606552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212378"/>
              </p:ext>
            </p:extLst>
          </p:nvPr>
        </p:nvGraphicFramePr>
        <p:xfrm>
          <a:off x="6233160" y="1661160"/>
          <a:ext cx="606552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955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22" y="609597"/>
            <a:ext cx="3998210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bn-BD" sz="8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8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2036" y="3311237"/>
            <a:ext cx="6341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স্কুলে কে কে পৌঁছেছে?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465" y="4447309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২।সবার আগে কোন স্যার পৌঁছেছেন?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09" y="277076"/>
            <a:ext cx="2598788" cy="1200329"/>
          </a:xfrm>
          <a:prstGeom prst="rect">
            <a:avLst/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7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814" y="2119740"/>
            <a:ext cx="5641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১।শিক্ষা সফরে সবাই কোথায় যাচ্ছিল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5870" y="2798612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ক)যাত্রাবাড়ি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29" y="2812468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সোনারগাঁও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011" y="3505189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পাহারপু্র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9926" y="3546755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ঘ)রংপুর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37836"/>
            <a:ext cx="504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পাশে টিক চিহ্ন দাও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7207" y="4285873"/>
            <a:ext cx="458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মাসে বেশি শীত পরে?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3695" y="4913193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ক)জানুয়ারি মাসে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7629" y="4904499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খ)মে মাসে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256" y="5791195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গ)জুন মাসে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1483" y="5860470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ঘ)জুলাই মাসে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62983" y="2535390"/>
            <a:ext cx="831272" cy="789709"/>
            <a:chOff x="8853055" y="2286000"/>
            <a:chExt cx="831272" cy="789709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853055" y="2812237"/>
              <a:ext cx="124690" cy="26347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977745" y="2286000"/>
              <a:ext cx="706582" cy="78970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310392" y="4617661"/>
            <a:ext cx="704188" cy="812667"/>
            <a:chOff x="9908394" y="4461164"/>
            <a:chExt cx="704188" cy="81266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908394" y="4932204"/>
              <a:ext cx="3304" cy="3416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908394" y="4461164"/>
              <a:ext cx="704188" cy="80331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65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93976"/>
            <a:ext cx="6953250" cy="408406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03" y="293976"/>
            <a:ext cx="4018252" cy="408406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96550" y="4959927"/>
            <a:ext cx="4015843" cy="1569660"/>
          </a:xfrm>
          <a:prstGeom prst="rect">
            <a:avLst/>
          </a:prstGeom>
          <a:solidFill>
            <a:srgbClr val="FFC000"/>
          </a:solidFill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bn-BD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GB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2" y="5029194"/>
            <a:ext cx="3264035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972" y="346364"/>
            <a:ext cx="9478158" cy="4751777"/>
            <a:chOff x="1621972" y="346364"/>
            <a:chExt cx="9478158" cy="4751777"/>
          </a:xfrm>
        </p:grpSpPr>
        <p:sp>
          <p:nvSpPr>
            <p:cNvPr id="2" name="TextBox 1"/>
            <p:cNvSpPr txBox="1"/>
            <p:nvPr/>
          </p:nvSpPr>
          <p:spPr>
            <a:xfrm>
              <a:off x="3602182" y="346364"/>
              <a:ext cx="5444836" cy="1323439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GB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38421" y="2156031"/>
              <a:ext cx="5361709" cy="230832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IN" sz="36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সিরাজুল ইসলাম</a:t>
              </a:r>
            </a:p>
            <a:p>
              <a:pPr algn="ctr"/>
              <a:r>
                <a:rPr lang="bn-IN" sz="36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36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নোহাইল </a:t>
              </a:r>
              <a:r>
                <a:rPr lang="bn-BD" sz="36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সরকারি প্রাথমিক বিদ্যালয়</a:t>
              </a:r>
            </a:p>
            <a:p>
              <a:pPr algn="ctr"/>
              <a:r>
                <a:rPr lang="bn-IN" sz="36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বীরগঞ্জ, দিনাজপুর। </a:t>
              </a:r>
              <a:endParaRPr lang="en-GB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972" y="1944913"/>
              <a:ext cx="3153228" cy="3153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1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0768"/>
            <a:ext cx="89916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204" y="2128058"/>
            <a:ext cx="7822276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 </a:t>
            </a:r>
          </a:p>
          <a:p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 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 সোনারগাঁও </a:t>
            </a:r>
          </a:p>
          <a:p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জানুয়ারির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.........সবার মনে।</a:t>
            </a:r>
          </a:p>
          <a:p>
            <a:r>
              <a:rPr lang="bn-BD" sz="360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bn-BD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" y="491560"/>
            <a:ext cx="5837503" cy="397523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387927"/>
            <a:ext cx="4904509" cy="407886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75560" y="5015343"/>
            <a:ext cx="6431279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98762"/>
            <a:ext cx="6903719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044" y="2836025"/>
            <a:ext cx="9713435" cy="1569660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ঘুরে আসি সোনারগাঁও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048" y="277066"/>
            <a:ext cx="30588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45822"/>
            <a:ext cx="11201400" cy="34778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১-গল্প শুনে মূল বিষয় বুঝতে পারবে।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 যুক্তবর্ণ সহযোগে তৈরি শব্দ স্পষ্ট ও সুদ্ধভাবে বলতে </a:t>
            </a:r>
            <a:endParaRPr lang="en-GB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 পাঠে ব্যবহৃত শব্দ স্পষ্ট স্বরে,শুদ্ধ উচ্চারণে পড়তে ও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5" y="180096"/>
            <a:ext cx="6546533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GB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61467"/>
            <a:ext cx="2341418" cy="7694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আবরণ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91" y="2210262"/>
            <a:ext cx="3255818" cy="22882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10400" y="2861450"/>
            <a:ext cx="2651779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ঢেকে রাখা।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760" y="4918374"/>
            <a:ext cx="8107680" cy="76944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কুয়াশার আবরণে কিছুই দেখা যায় না।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1704109"/>
            <a:ext cx="1989306" cy="923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40" y="304800"/>
            <a:ext cx="5949342" cy="353290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686806" y="1925782"/>
            <a:ext cx="2092029" cy="8309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 করা</a:t>
            </a:r>
            <a:endParaRPr lang="en-GB" sz="4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163" y="4114800"/>
            <a:ext cx="7204364" cy="10156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শিক্ষা সফরে যাব 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253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Trebuchet MS</vt:lpstr>
      <vt:lpstr>Wingdings 3</vt:lpstr>
      <vt:lpstr>Facet</vt:lpstr>
      <vt:lpstr>Office Theme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PTI-GAIBANDHA</dc:creator>
  <cp:lastModifiedBy>MD. SIRAJUL ISLAM</cp:lastModifiedBy>
  <cp:revision>112</cp:revision>
  <dcterms:created xsi:type="dcterms:W3CDTF">2018-05-06T04:02:38Z</dcterms:created>
  <dcterms:modified xsi:type="dcterms:W3CDTF">2022-01-21T10:45:05Z</dcterms:modified>
</cp:coreProperties>
</file>