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0" r:id="rId11"/>
    <p:sldId id="272" r:id="rId12"/>
    <p:sldId id="265" r:id="rId13"/>
    <p:sldId id="273" r:id="rId14"/>
    <p:sldId id="274" r:id="rId15"/>
    <p:sldId id="271" r:id="rId16"/>
    <p:sldId id="269" r:id="rId17"/>
    <p:sldId id="267" r:id="rId18"/>
    <p:sldId id="268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lxx00hQnjPJor4FfFDkDA==" hashData="wSrZWKX8EmYlBCTHd5LdVi9HM7kF16Y+BddS8IwBNyWmbpEuh69kbJ+nAuW5Y/ArLvOatkrtdSb5nzNe8gLwa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BCF4F-D5E2-4B3A-AF58-F522854A5FD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63530-E104-4F45-AC7F-70DD1473108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Listening</a:t>
          </a:r>
        </a:p>
      </dgm:t>
    </dgm:pt>
    <dgm:pt modelId="{6C2ED871-AE09-404E-BEA1-9882626FDFF3}" type="parTrans" cxnId="{F0EBCDF6-F92A-42AB-B09C-2B076DBC9CE5}">
      <dgm:prSet/>
      <dgm:spPr/>
      <dgm:t>
        <a:bodyPr/>
        <a:lstStyle/>
        <a:p>
          <a:endParaRPr lang="en-US" sz="1600"/>
        </a:p>
      </dgm:t>
    </dgm:pt>
    <dgm:pt modelId="{76ACB3FC-F171-4ED3-9329-36908A919F16}" type="sibTrans" cxnId="{F0EBCDF6-F92A-42AB-B09C-2B076DBC9CE5}">
      <dgm:prSet/>
      <dgm:spPr/>
      <dgm:t>
        <a:bodyPr/>
        <a:lstStyle/>
        <a:p>
          <a:endParaRPr lang="en-US" sz="1600"/>
        </a:p>
      </dgm:t>
    </dgm:pt>
    <dgm:pt modelId="{FB0F8563-9A86-4C25-BB68-643A9182927C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3.2.1 Understand questions about family and friends of students.</a:t>
          </a:r>
        </a:p>
      </dgm:t>
    </dgm:pt>
    <dgm:pt modelId="{DC30DD86-029B-47FC-B1DE-17BE9AA94F5F}" type="parTrans" cxnId="{189039D7-A773-4AA4-9FCE-D6D88D91F8C3}">
      <dgm:prSet/>
      <dgm:spPr/>
      <dgm:t>
        <a:bodyPr/>
        <a:lstStyle/>
        <a:p>
          <a:endParaRPr lang="en-US" sz="1600"/>
        </a:p>
      </dgm:t>
    </dgm:pt>
    <dgm:pt modelId="{A442A657-C309-4866-83FF-7F1A8EE744EA}" type="sibTrans" cxnId="{189039D7-A773-4AA4-9FCE-D6D88D91F8C3}">
      <dgm:prSet/>
      <dgm:spPr/>
      <dgm:t>
        <a:bodyPr/>
        <a:lstStyle/>
        <a:p>
          <a:endParaRPr lang="en-US" sz="1600"/>
        </a:p>
      </dgm:t>
    </dgm:pt>
    <dgm:pt modelId="{DBFEAA27-293B-4FAB-8C79-AB5304827A8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Speaking</a:t>
          </a:r>
        </a:p>
      </dgm:t>
    </dgm:pt>
    <dgm:pt modelId="{AB8A6E46-4A95-4B76-8A67-379F6699DCA0}" type="parTrans" cxnId="{9F520376-8D75-44E2-9A1F-DA71E0EA2C31}">
      <dgm:prSet/>
      <dgm:spPr/>
      <dgm:t>
        <a:bodyPr/>
        <a:lstStyle/>
        <a:p>
          <a:endParaRPr lang="en-US" sz="1600"/>
        </a:p>
      </dgm:t>
    </dgm:pt>
    <dgm:pt modelId="{D9DF5F42-D021-4C55-A0B6-C5EE10767EA1}" type="sibTrans" cxnId="{9F520376-8D75-44E2-9A1F-DA71E0EA2C31}">
      <dgm:prSet/>
      <dgm:spPr/>
      <dgm:t>
        <a:bodyPr/>
        <a:lstStyle/>
        <a:p>
          <a:endParaRPr lang="en-US" sz="1600"/>
        </a:p>
      </dgm:t>
    </dgm:pt>
    <dgm:pt modelId="{EEB1286B-4713-48D7-A7F1-113644EBBD25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1.1.1  Say words, phrases and sentences with proper sounds and stress and stress. </a:t>
          </a:r>
        </a:p>
      </dgm:t>
    </dgm:pt>
    <dgm:pt modelId="{D1F365A9-90BA-454C-B065-E3AA797CF329}" type="parTrans" cxnId="{62DA4FEC-77F5-4652-966F-E3148F0DDD7D}">
      <dgm:prSet/>
      <dgm:spPr/>
      <dgm:t>
        <a:bodyPr/>
        <a:lstStyle/>
        <a:p>
          <a:endParaRPr lang="en-US" sz="1600"/>
        </a:p>
      </dgm:t>
    </dgm:pt>
    <dgm:pt modelId="{FAFA0280-CA1A-4C07-BF0C-7F4253811BE2}" type="sibTrans" cxnId="{62DA4FEC-77F5-4652-966F-E3148F0DDD7D}">
      <dgm:prSet/>
      <dgm:spPr/>
      <dgm:t>
        <a:bodyPr/>
        <a:lstStyle/>
        <a:p>
          <a:endParaRPr lang="en-US" sz="1600"/>
        </a:p>
      </dgm:t>
    </dgm:pt>
    <dgm:pt modelId="{0275009B-6F99-415A-A0EB-3296BA61D0A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Reading</a:t>
          </a:r>
        </a:p>
      </dgm:t>
    </dgm:pt>
    <dgm:pt modelId="{96A7351B-B5FA-4D69-AF73-7A286E9261B4}" type="parTrans" cxnId="{E46C343A-A0A3-4964-AA03-EF2A22B5CDE8}">
      <dgm:prSet/>
      <dgm:spPr/>
      <dgm:t>
        <a:bodyPr/>
        <a:lstStyle/>
        <a:p>
          <a:endParaRPr lang="en-US" sz="1600"/>
        </a:p>
      </dgm:t>
    </dgm:pt>
    <dgm:pt modelId="{E21AF928-3E3E-4D5E-BE45-7F1FB790F7E0}" type="sibTrans" cxnId="{E46C343A-A0A3-4964-AA03-EF2A22B5CDE8}">
      <dgm:prSet/>
      <dgm:spPr/>
      <dgm:t>
        <a:bodyPr/>
        <a:lstStyle/>
        <a:p>
          <a:endParaRPr lang="en-US" sz="1600"/>
        </a:p>
      </dgm:t>
    </dgm:pt>
    <dgm:pt modelId="{55FE8804-B4DD-4362-88A6-2BCA10CA528E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1.5.1 Read words, phrases and sentences in the text with proper pronunciation, stress and intonation. </a:t>
          </a:r>
          <a:endParaRPr lang="en-US" sz="2000" dirty="0"/>
        </a:p>
      </dgm:t>
    </dgm:pt>
    <dgm:pt modelId="{BB98B5FD-BE64-4922-976F-BA5EFA1C2437}" type="parTrans" cxnId="{09263DF8-4462-4AE1-BF00-69F131F67869}">
      <dgm:prSet/>
      <dgm:spPr/>
      <dgm:t>
        <a:bodyPr/>
        <a:lstStyle/>
        <a:p>
          <a:endParaRPr lang="en-US" sz="1600"/>
        </a:p>
      </dgm:t>
    </dgm:pt>
    <dgm:pt modelId="{4AFE9FB0-BA11-4E57-BCB2-B1E602B1F988}" type="sibTrans" cxnId="{09263DF8-4462-4AE1-BF00-69F131F67869}">
      <dgm:prSet/>
      <dgm:spPr/>
      <dgm:t>
        <a:bodyPr/>
        <a:lstStyle/>
        <a:p>
          <a:endParaRPr lang="en-US" sz="1600"/>
        </a:p>
      </dgm:t>
    </dgm:pt>
    <dgm:pt modelId="{F1D0EF92-F74B-4D8A-8BFA-C47F3CEA6DB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Writing</a:t>
          </a:r>
        </a:p>
      </dgm:t>
    </dgm:pt>
    <dgm:pt modelId="{3C83FB09-23C9-4725-89FA-8F3FA65C7F90}" type="parTrans" cxnId="{17C15F2F-1A43-4484-A786-7ACFFB4F6413}">
      <dgm:prSet/>
      <dgm:spPr/>
      <dgm:t>
        <a:bodyPr/>
        <a:lstStyle/>
        <a:p>
          <a:endParaRPr lang="en-US" sz="1600"/>
        </a:p>
      </dgm:t>
    </dgm:pt>
    <dgm:pt modelId="{A3B7B06A-E960-4267-B9FA-9C7F31E21601}" type="sibTrans" cxnId="{17C15F2F-1A43-4484-A786-7ACFFB4F6413}">
      <dgm:prSet/>
      <dgm:spPr/>
      <dgm:t>
        <a:bodyPr/>
        <a:lstStyle/>
        <a:p>
          <a:endParaRPr lang="en-US" sz="1600"/>
        </a:p>
      </dgm:t>
    </dgm:pt>
    <dgm:pt modelId="{FA1A6DB3-5619-4062-B688-4B88299039E9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10.1.1  Write a short piece of composition by answering a set of question answering a set of questions</a:t>
          </a:r>
          <a:endParaRPr lang="en-US" sz="2000" dirty="0"/>
        </a:p>
      </dgm:t>
    </dgm:pt>
    <dgm:pt modelId="{E1BF65A4-89D3-4BBC-8599-C88EE0650935}" type="parTrans" cxnId="{CD8429FA-F6AC-42FE-8F71-9E5174A6BB60}">
      <dgm:prSet/>
      <dgm:spPr/>
      <dgm:t>
        <a:bodyPr/>
        <a:lstStyle/>
        <a:p>
          <a:endParaRPr lang="en-US" sz="1600"/>
        </a:p>
      </dgm:t>
    </dgm:pt>
    <dgm:pt modelId="{E4F7A60A-17C1-4DC7-A5AA-92F6BFB0C3DE}" type="sibTrans" cxnId="{CD8429FA-F6AC-42FE-8F71-9E5174A6BB60}">
      <dgm:prSet/>
      <dgm:spPr/>
      <dgm:t>
        <a:bodyPr/>
        <a:lstStyle/>
        <a:p>
          <a:endParaRPr lang="en-US" sz="1600"/>
        </a:p>
      </dgm:t>
    </dgm:pt>
    <dgm:pt modelId="{BFA95F63-AD7E-4046-9DAA-B330B301D60C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3.3.1 Understand questions about objects around them.</a:t>
          </a:r>
        </a:p>
      </dgm:t>
    </dgm:pt>
    <dgm:pt modelId="{88862CF3-E209-4878-B4F9-436C6A24C973}" type="parTrans" cxnId="{B4049FCC-B3DC-4490-85B1-CB3D3A3B6B0F}">
      <dgm:prSet/>
      <dgm:spPr/>
      <dgm:t>
        <a:bodyPr/>
        <a:lstStyle/>
        <a:p>
          <a:endParaRPr lang="en-US" sz="1600"/>
        </a:p>
      </dgm:t>
    </dgm:pt>
    <dgm:pt modelId="{B0170B6C-844C-434F-8213-1EC3ECCA28D3}" type="sibTrans" cxnId="{B4049FCC-B3DC-4490-85B1-CB3D3A3B6B0F}">
      <dgm:prSet/>
      <dgm:spPr/>
      <dgm:t>
        <a:bodyPr/>
        <a:lstStyle/>
        <a:p>
          <a:endParaRPr lang="en-US" sz="1600"/>
        </a:p>
      </dgm:t>
    </dgm:pt>
    <dgm:pt modelId="{93D6D1B9-EA06-454B-B8CA-3CABFB2868A9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3.4.1 Understand statements made by the teacher and students.</a:t>
          </a:r>
        </a:p>
      </dgm:t>
    </dgm:pt>
    <dgm:pt modelId="{BB080239-A17A-435F-8C47-74859086ECC9}" type="parTrans" cxnId="{AEBC02C9-0187-4866-B010-2EB750FD558C}">
      <dgm:prSet/>
      <dgm:spPr/>
      <dgm:t>
        <a:bodyPr/>
        <a:lstStyle/>
        <a:p>
          <a:endParaRPr lang="en-US"/>
        </a:p>
      </dgm:t>
    </dgm:pt>
    <dgm:pt modelId="{209AD359-6586-42A2-94A5-EF0A82DA45E4}" type="sibTrans" cxnId="{AEBC02C9-0187-4866-B010-2EB750FD558C}">
      <dgm:prSet/>
      <dgm:spPr/>
      <dgm:t>
        <a:bodyPr/>
        <a:lstStyle/>
        <a:p>
          <a:endParaRPr lang="en-US"/>
        </a:p>
      </dgm:t>
    </dgm:pt>
    <dgm:pt modelId="{7C1DB077-FC9A-4DC5-87BE-AA244113B659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3.1.1  Ask and answer simple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questions. </a:t>
          </a:r>
        </a:p>
      </dgm:t>
    </dgm:pt>
    <dgm:pt modelId="{E13D45AB-5E6A-425A-9989-A797C94BC430}" type="parTrans" cxnId="{373946D3-88A2-41A6-83AD-D0F1A3B7A7C9}">
      <dgm:prSet/>
      <dgm:spPr/>
      <dgm:t>
        <a:bodyPr/>
        <a:lstStyle/>
        <a:p>
          <a:endParaRPr lang="en-US"/>
        </a:p>
      </dgm:t>
    </dgm:pt>
    <dgm:pt modelId="{BC76FF04-5A8E-4B52-B6AD-E4EB7A74E399}" type="sibTrans" cxnId="{373946D3-88A2-41A6-83AD-D0F1A3B7A7C9}">
      <dgm:prSet/>
      <dgm:spPr/>
      <dgm:t>
        <a:bodyPr/>
        <a:lstStyle/>
        <a:p>
          <a:endParaRPr lang="en-US"/>
        </a:p>
      </dgm:t>
    </dgm:pt>
    <dgm:pt modelId="{A66716CC-7AAA-4AC0-96BD-D1049BFE72B1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1.7.1 Read paragraphs, dialogues stories, letters and other texts.</a:t>
          </a:r>
          <a:endParaRPr lang="en-US" sz="2000" dirty="0"/>
        </a:p>
      </dgm:t>
    </dgm:pt>
    <dgm:pt modelId="{74163186-2539-411B-957F-8B0C8C4EC084}" type="parTrans" cxnId="{D01F30B0-D99A-41D5-B793-D8CA31C0F927}">
      <dgm:prSet/>
      <dgm:spPr/>
      <dgm:t>
        <a:bodyPr/>
        <a:lstStyle/>
        <a:p>
          <a:endParaRPr lang="en-US"/>
        </a:p>
      </dgm:t>
    </dgm:pt>
    <dgm:pt modelId="{B3259EA6-0F23-4299-A5CD-3B525E41EC80}" type="sibTrans" cxnId="{D01F30B0-D99A-41D5-B793-D8CA31C0F927}">
      <dgm:prSet/>
      <dgm:spPr/>
      <dgm:t>
        <a:bodyPr/>
        <a:lstStyle/>
        <a:p>
          <a:endParaRPr lang="en-US"/>
        </a:p>
      </dgm:t>
    </dgm:pt>
    <dgm:pt modelId="{4929447D-AC01-4E79-A06A-A614454EC6DC}">
      <dgm:prSet phldrT="[Text]" custT="1"/>
      <dgm:spPr/>
      <dgm:t>
        <a:bodyPr/>
        <a:lstStyle/>
        <a:p>
          <a:r>
            <a:rPr lang="en-US" sz="2000" dirty="0"/>
            <a:t>5.1.1 Read silently with understanding. </a:t>
          </a:r>
        </a:p>
      </dgm:t>
    </dgm:pt>
    <dgm:pt modelId="{232EF033-3A98-4F85-882F-24CC3BBE0F2B}" type="parTrans" cxnId="{657B8986-42A2-4F95-A9E9-B5B06E6427EB}">
      <dgm:prSet/>
      <dgm:spPr/>
      <dgm:t>
        <a:bodyPr/>
        <a:lstStyle/>
        <a:p>
          <a:endParaRPr lang="en-US"/>
        </a:p>
      </dgm:t>
    </dgm:pt>
    <dgm:pt modelId="{2E42CDBB-F32D-4801-8A77-B278709CB4A6}" type="sibTrans" cxnId="{657B8986-42A2-4F95-A9E9-B5B06E6427EB}">
      <dgm:prSet/>
      <dgm:spPr/>
      <dgm:t>
        <a:bodyPr/>
        <a:lstStyle/>
        <a:p>
          <a:endParaRPr lang="en-US"/>
        </a:p>
      </dgm:t>
    </dgm:pt>
    <dgm:pt modelId="{81133ABF-A4F8-46AF-9490-E150D5738996}" type="pres">
      <dgm:prSet presAssocID="{91CBCF4F-D5E2-4B3A-AF58-F522854A5FD3}" presName="linearFlow" presStyleCnt="0">
        <dgm:presLayoutVars>
          <dgm:dir/>
          <dgm:animLvl val="lvl"/>
          <dgm:resizeHandles val="exact"/>
        </dgm:presLayoutVars>
      </dgm:prSet>
      <dgm:spPr/>
    </dgm:pt>
    <dgm:pt modelId="{E91D3981-5189-4994-ADB8-016B7BABE969}" type="pres">
      <dgm:prSet presAssocID="{6CC63530-E104-4F45-AC7F-70DD14731089}" presName="composite" presStyleCnt="0"/>
      <dgm:spPr/>
    </dgm:pt>
    <dgm:pt modelId="{82796101-1FC0-4BED-9A32-F66625EA1D5C}" type="pres">
      <dgm:prSet presAssocID="{6CC63530-E104-4F45-AC7F-70DD14731089}" presName="parentText" presStyleLbl="alignNode1" presStyleIdx="0" presStyleCnt="4" custScaleX="133102" custScaleY="140459" custLinFactNeighborY="-888">
        <dgm:presLayoutVars>
          <dgm:chMax val="1"/>
          <dgm:bulletEnabled val="1"/>
        </dgm:presLayoutVars>
      </dgm:prSet>
      <dgm:spPr/>
    </dgm:pt>
    <dgm:pt modelId="{F5E608ED-2B46-4FC9-8EEE-70B08726378F}" type="pres">
      <dgm:prSet presAssocID="{6CC63530-E104-4F45-AC7F-70DD14731089}" presName="descendantText" presStyleLbl="alignAcc1" presStyleIdx="0" presStyleCnt="4" custScaleY="162688" custLinFactNeighborX="1699" custLinFactNeighborY="3671">
        <dgm:presLayoutVars>
          <dgm:bulletEnabled val="1"/>
        </dgm:presLayoutVars>
      </dgm:prSet>
      <dgm:spPr/>
    </dgm:pt>
    <dgm:pt modelId="{5D5A3B43-F1A8-4063-9FB8-B22AE5C28CDC}" type="pres">
      <dgm:prSet presAssocID="{76ACB3FC-F171-4ED3-9329-36908A919F16}" presName="sp" presStyleCnt="0"/>
      <dgm:spPr/>
    </dgm:pt>
    <dgm:pt modelId="{6C1B46A2-2045-4FF8-AE58-1029D4A52061}" type="pres">
      <dgm:prSet presAssocID="{DBFEAA27-293B-4FAB-8C79-AB5304827A81}" presName="composite" presStyleCnt="0"/>
      <dgm:spPr/>
    </dgm:pt>
    <dgm:pt modelId="{5649C9EF-D43B-4B6B-B491-D9D1655A4B9D}" type="pres">
      <dgm:prSet presAssocID="{DBFEAA27-293B-4FAB-8C79-AB5304827A81}" presName="parentText" presStyleLbl="alignNode1" presStyleIdx="1" presStyleCnt="4" custScaleX="142550" custScaleY="156997">
        <dgm:presLayoutVars>
          <dgm:chMax val="1"/>
          <dgm:bulletEnabled val="1"/>
        </dgm:presLayoutVars>
      </dgm:prSet>
      <dgm:spPr/>
    </dgm:pt>
    <dgm:pt modelId="{640CA759-B602-4F27-A978-AC775BCC22EB}" type="pres">
      <dgm:prSet presAssocID="{DBFEAA27-293B-4FAB-8C79-AB5304827A81}" presName="descendantText" presStyleLbl="alignAcc1" presStyleIdx="1" presStyleCnt="4" custScaleY="146054" custLinFactNeighborX="1446">
        <dgm:presLayoutVars>
          <dgm:bulletEnabled val="1"/>
        </dgm:presLayoutVars>
      </dgm:prSet>
      <dgm:spPr/>
    </dgm:pt>
    <dgm:pt modelId="{684BE724-09B6-4656-8D78-2E239114B14D}" type="pres">
      <dgm:prSet presAssocID="{D9DF5F42-D021-4C55-A0B6-C5EE10767EA1}" presName="sp" presStyleCnt="0"/>
      <dgm:spPr/>
    </dgm:pt>
    <dgm:pt modelId="{92A922B2-D527-4D85-93C7-89C0CA9123D4}" type="pres">
      <dgm:prSet presAssocID="{0275009B-6F99-415A-A0EB-3296BA61D0AF}" presName="composite" presStyleCnt="0"/>
      <dgm:spPr/>
    </dgm:pt>
    <dgm:pt modelId="{19918F4B-6433-429E-A86B-0792125B26CB}" type="pres">
      <dgm:prSet presAssocID="{0275009B-6F99-415A-A0EB-3296BA61D0AF}" presName="parentText" presStyleLbl="alignNode1" presStyleIdx="2" presStyleCnt="4" custScaleX="130895" custScaleY="130066">
        <dgm:presLayoutVars>
          <dgm:chMax val="1"/>
          <dgm:bulletEnabled val="1"/>
        </dgm:presLayoutVars>
      </dgm:prSet>
      <dgm:spPr/>
    </dgm:pt>
    <dgm:pt modelId="{AB737B6D-B4DA-4372-9BF8-2C536B3B5CF7}" type="pres">
      <dgm:prSet presAssocID="{0275009B-6F99-415A-A0EB-3296BA61D0AF}" presName="descendantText" presStyleLbl="alignAcc1" presStyleIdx="2" presStyleCnt="4" custScaleY="212744" custLinFactNeighborX="1142">
        <dgm:presLayoutVars>
          <dgm:bulletEnabled val="1"/>
        </dgm:presLayoutVars>
      </dgm:prSet>
      <dgm:spPr/>
    </dgm:pt>
    <dgm:pt modelId="{022F593F-9F5C-4F64-8DDF-C39FE0220A65}" type="pres">
      <dgm:prSet presAssocID="{E21AF928-3E3E-4D5E-BE45-7F1FB790F7E0}" presName="sp" presStyleCnt="0"/>
      <dgm:spPr/>
    </dgm:pt>
    <dgm:pt modelId="{A6C10500-486B-4ADA-88DE-1AD9E4F330FA}" type="pres">
      <dgm:prSet presAssocID="{F1D0EF92-F74B-4D8A-8BFA-C47F3CEA6DB0}" presName="composite" presStyleCnt="0"/>
      <dgm:spPr/>
    </dgm:pt>
    <dgm:pt modelId="{A4BD9B80-595F-406C-9174-B346DF04C1AD}" type="pres">
      <dgm:prSet presAssocID="{F1D0EF92-F74B-4D8A-8BFA-C47F3CEA6DB0}" presName="parentText" presStyleLbl="alignNode1" presStyleIdx="3" presStyleCnt="4" custScaleX="132537">
        <dgm:presLayoutVars>
          <dgm:chMax val="1"/>
          <dgm:bulletEnabled val="1"/>
        </dgm:presLayoutVars>
      </dgm:prSet>
      <dgm:spPr/>
    </dgm:pt>
    <dgm:pt modelId="{4E2833F5-0F88-4B35-B9A2-82BB3BFBDB2F}" type="pres">
      <dgm:prSet presAssocID="{F1D0EF92-F74B-4D8A-8BFA-C47F3CEA6DB0}" presName="descendantText" presStyleLbl="alignAcc1" presStyleIdx="3" presStyleCnt="4" custScaleY="118835" custLinFactNeighborX="1256">
        <dgm:presLayoutVars>
          <dgm:bulletEnabled val="1"/>
        </dgm:presLayoutVars>
      </dgm:prSet>
      <dgm:spPr/>
    </dgm:pt>
  </dgm:ptLst>
  <dgm:cxnLst>
    <dgm:cxn modelId="{8F4E160D-8FCE-4548-A70D-12B92A91C3FE}" type="presOf" srcId="{DBFEAA27-293B-4FAB-8C79-AB5304827A81}" destId="{5649C9EF-D43B-4B6B-B491-D9D1655A4B9D}" srcOrd="0" destOrd="0" presId="urn:microsoft.com/office/officeart/2005/8/layout/chevron2"/>
    <dgm:cxn modelId="{8979042B-A2B7-4E14-AEE0-415E46C4EE02}" type="presOf" srcId="{F1D0EF92-F74B-4D8A-8BFA-C47F3CEA6DB0}" destId="{A4BD9B80-595F-406C-9174-B346DF04C1AD}" srcOrd="0" destOrd="0" presId="urn:microsoft.com/office/officeart/2005/8/layout/chevron2"/>
    <dgm:cxn modelId="{17C15F2F-1A43-4484-A786-7ACFFB4F6413}" srcId="{91CBCF4F-D5E2-4B3A-AF58-F522854A5FD3}" destId="{F1D0EF92-F74B-4D8A-8BFA-C47F3CEA6DB0}" srcOrd="3" destOrd="0" parTransId="{3C83FB09-23C9-4725-89FA-8F3FA65C7F90}" sibTransId="{A3B7B06A-E960-4267-B9FA-9C7F31E21601}"/>
    <dgm:cxn modelId="{14E78338-9010-4C4E-8D32-4113B41F4180}" type="presOf" srcId="{7C1DB077-FC9A-4DC5-87BE-AA244113B659}" destId="{640CA759-B602-4F27-A978-AC775BCC22EB}" srcOrd="0" destOrd="1" presId="urn:microsoft.com/office/officeart/2005/8/layout/chevron2"/>
    <dgm:cxn modelId="{E46C343A-A0A3-4964-AA03-EF2A22B5CDE8}" srcId="{91CBCF4F-D5E2-4B3A-AF58-F522854A5FD3}" destId="{0275009B-6F99-415A-A0EB-3296BA61D0AF}" srcOrd="2" destOrd="0" parTransId="{96A7351B-B5FA-4D69-AF73-7A286E9261B4}" sibTransId="{E21AF928-3E3E-4D5E-BE45-7F1FB790F7E0}"/>
    <dgm:cxn modelId="{DFF3833D-607B-43AA-A3C2-5E7D1C8CEA56}" type="presOf" srcId="{55FE8804-B4DD-4362-88A6-2BCA10CA528E}" destId="{AB737B6D-B4DA-4372-9BF8-2C536B3B5CF7}" srcOrd="0" destOrd="0" presId="urn:microsoft.com/office/officeart/2005/8/layout/chevron2"/>
    <dgm:cxn modelId="{D961EB3F-153C-42EB-9064-DAB78A45CE73}" type="presOf" srcId="{4929447D-AC01-4E79-A06A-A614454EC6DC}" destId="{AB737B6D-B4DA-4372-9BF8-2C536B3B5CF7}" srcOrd="0" destOrd="2" presId="urn:microsoft.com/office/officeart/2005/8/layout/chevron2"/>
    <dgm:cxn modelId="{405BF35C-A7CA-4E35-A0C6-40F6E2F042BD}" type="presOf" srcId="{FA1A6DB3-5619-4062-B688-4B88299039E9}" destId="{4E2833F5-0F88-4B35-B9A2-82BB3BFBDB2F}" srcOrd="0" destOrd="0" presId="urn:microsoft.com/office/officeart/2005/8/layout/chevron2"/>
    <dgm:cxn modelId="{06FA016F-1168-4F0C-B087-EA16C53B3D92}" type="presOf" srcId="{6CC63530-E104-4F45-AC7F-70DD14731089}" destId="{82796101-1FC0-4BED-9A32-F66625EA1D5C}" srcOrd="0" destOrd="0" presId="urn:microsoft.com/office/officeart/2005/8/layout/chevron2"/>
    <dgm:cxn modelId="{06A76472-C700-4143-AAD9-1EA772A85FBD}" type="presOf" srcId="{A66716CC-7AAA-4AC0-96BD-D1049BFE72B1}" destId="{AB737B6D-B4DA-4372-9BF8-2C536B3B5CF7}" srcOrd="0" destOrd="1" presId="urn:microsoft.com/office/officeart/2005/8/layout/chevron2"/>
    <dgm:cxn modelId="{9F520376-8D75-44E2-9A1F-DA71E0EA2C31}" srcId="{91CBCF4F-D5E2-4B3A-AF58-F522854A5FD3}" destId="{DBFEAA27-293B-4FAB-8C79-AB5304827A81}" srcOrd="1" destOrd="0" parTransId="{AB8A6E46-4A95-4B76-8A67-379F6699DCA0}" sibTransId="{D9DF5F42-D021-4C55-A0B6-C5EE10767EA1}"/>
    <dgm:cxn modelId="{E8F61677-9ECF-4340-8CB6-230BDB203AED}" type="presOf" srcId="{EEB1286B-4713-48D7-A7F1-113644EBBD25}" destId="{640CA759-B602-4F27-A978-AC775BCC22EB}" srcOrd="0" destOrd="0" presId="urn:microsoft.com/office/officeart/2005/8/layout/chevron2"/>
    <dgm:cxn modelId="{657B8986-42A2-4F95-A9E9-B5B06E6427EB}" srcId="{0275009B-6F99-415A-A0EB-3296BA61D0AF}" destId="{4929447D-AC01-4E79-A06A-A614454EC6DC}" srcOrd="2" destOrd="0" parTransId="{232EF033-3A98-4F85-882F-24CC3BBE0F2B}" sibTransId="{2E42CDBB-F32D-4801-8A77-B278709CB4A6}"/>
    <dgm:cxn modelId="{4FA20AA1-F795-44B7-897B-F61DD6585D61}" type="presOf" srcId="{FB0F8563-9A86-4C25-BB68-643A9182927C}" destId="{F5E608ED-2B46-4FC9-8EEE-70B08726378F}" srcOrd="0" destOrd="0" presId="urn:microsoft.com/office/officeart/2005/8/layout/chevron2"/>
    <dgm:cxn modelId="{1AD961A9-DED1-44A2-AD76-71D128D1DC5A}" type="presOf" srcId="{93D6D1B9-EA06-454B-B8CA-3CABFB2868A9}" destId="{F5E608ED-2B46-4FC9-8EEE-70B08726378F}" srcOrd="0" destOrd="2" presId="urn:microsoft.com/office/officeart/2005/8/layout/chevron2"/>
    <dgm:cxn modelId="{D01F30B0-D99A-41D5-B793-D8CA31C0F927}" srcId="{0275009B-6F99-415A-A0EB-3296BA61D0AF}" destId="{A66716CC-7AAA-4AC0-96BD-D1049BFE72B1}" srcOrd="1" destOrd="0" parTransId="{74163186-2539-411B-957F-8B0C8C4EC084}" sibTransId="{B3259EA6-0F23-4299-A5CD-3B525E41EC80}"/>
    <dgm:cxn modelId="{93CCFFB1-4339-40C3-9878-BF827BBB261F}" type="presOf" srcId="{0275009B-6F99-415A-A0EB-3296BA61D0AF}" destId="{19918F4B-6433-429E-A86B-0792125B26CB}" srcOrd="0" destOrd="0" presId="urn:microsoft.com/office/officeart/2005/8/layout/chevron2"/>
    <dgm:cxn modelId="{AEBC02C9-0187-4866-B010-2EB750FD558C}" srcId="{6CC63530-E104-4F45-AC7F-70DD14731089}" destId="{93D6D1B9-EA06-454B-B8CA-3CABFB2868A9}" srcOrd="2" destOrd="0" parTransId="{BB080239-A17A-435F-8C47-74859086ECC9}" sibTransId="{209AD359-6586-42A2-94A5-EF0A82DA45E4}"/>
    <dgm:cxn modelId="{B4049FCC-B3DC-4490-85B1-CB3D3A3B6B0F}" srcId="{6CC63530-E104-4F45-AC7F-70DD14731089}" destId="{BFA95F63-AD7E-4046-9DAA-B330B301D60C}" srcOrd="1" destOrd="0" parTransId="{88862CF3-E209-4878-B4F9-436C6A24C973}" sibTransId="{B0170B6C-844C-434F-8213-1EC3ECCA28D3}"/>
    <dgm:cxn modelId="{C1A409CD-FC78-467A-A7DC-06C94DBD82C2}" type="presOf" srcId="{BFA95F63-AD7E-4046-9DAA-B330B301D60C}" destId="{F5E608ED-2B46-4FC9-8EEE-70B08726378F}" srcOrd="0" destOrd="1" presId="urn:microsoft.com/office/officeart/2005/8/layout/chevron2"/>
    <dgm:cxn modelId="{373946D3-88A2-41A6-83AD-D0F1A3B7A7C9}" srcId="{DBFEAA27-293B-4FAB-8C79-AB5304827A81}" destId="{7C1DB077-FC9A-4DC5-87BE-AA244113B659}" srcOrd="1" destOrd="0" parTransId="{E13D45AB-5E6A-425A-9989-A797C94BC430}" sibTransId="{BC76FF04-5A8E-4B52-B6AD-E4EB7A74E399}"/>
    <dgm:cxn modelId="{189039D7-A773-4AA4-9FCE-D6D88D91F8C3}" srcId="{6CC63530-E104-4F45-AC7F-70DD14731089}" destId="{FB0F8563-9A86-4C25-BB68-643A9182927C}" srcOrd="0" destOrd="0" parTransId="{DC30DD86-029B-47FC-B1DE-17BE9AA94F5F}" sibTransId="{A442A657-C309-4866-83FF-7F1A8EE744EA}"/>
    <dgm:cxn modelId="{ECBFA5DC-A734-477F-A2C8-5D9465DA54BD}" type="presOf" srcId="{91CBCF4F-D5E2-4B3A-AF58-F522854A5FD3}" destId="{81133ABF-A4F8-46AF-9490-E150D5738996}" srcOrd="0" destOrd="0" presId="urn:microsoft.com/office/officeart/2005/8/layout/chevron2"/>
    <dgm:cxn modelId="{62DA4FEC-77F5-4652-966F-E3148F0DDD7D}" srcId="{DBFEAA27-293B-4FAB-8C79-AB5304827A81}" destId="{EEB1286B-4713-48D7-A7F1-113644EBBD25}" srcOrd="0" destOrd="0" parTransId="{D1F365A9-90BA-454C-B065-E3AA797CF329}" sibTransId="{FAFA0280-CA1A-4C07-BF0C-7F4253811BE2}"/>
    <dgm:cxn modelId="{F0EBCDF6-F92A-42AB-B09C-2B076DBC9CE5}" srcId="{91CBCF4F-D5E2-4B3A-AF58-F522854A5FD3}" destId="{6CC63530-E104-4F45-AC7F-70DD14731089}" srcOrd="0" destOrd="0" parTransId="{6C2ED871-AE09-404E-BEA1-9882626FDFF3}" sibTransId="{76ACB3FC-F171-4ED3-9329-36908A919F16}"/>
    <dgm:cxn modelId="{09263DF8-4462-4AE1-BF00-69F131F67869}" srcId="{0275009B-6F99-415A-A0EB-3296BA61D0AF}" destId="{55FE8804-B4DD-4362-88A6-2BCA10CA528E}" srcOrd="0" destOrd="0" parTransId="{BB98B5FD-BE64-4922-976F-BA5EFA1C2437}" sibTransId="{4AFE9FB0-BA11-4E57-BCB2-B1E602B1F988}"/>
    <dgm:cxn modelId="{CD8429FA-F6AC-42FE-8F71-9E5174A6BB60}" srcId="{F1D0EF92-F74B-4D8A-8BFA-C47F3CEA6DB0}" destId="{FA1A6DB3-5619-4062-B688-4B88299039E9}" srcOrd="0" destOrd="0" parTransId="{E1BF65A4-89D3-4BBC-8599-C88EE0650935}" sibTransId="{E4F7A60A-17C1-4DC7-A5AA-92F6BFB0C3DE}"/>
    <dgm:cxn modelId="{829855CC-BD7D-4C7D-B41E-753510409C32}" type="presParOf" srcId="{81133ABF-A4F8-46AF-9490-E150D5738996}" destId="{E91D3981-5189-4994-ADB8-016B7BABE969}" srcOrd="0" destOrd="0" presId="urn:microsoft.com/office/officeart/2005/8/layout/chevron2"/>
    <dgm:cxn modelId="{AB323344-9691-4097-827E-994260C867A1}" type="presParOf" srcId="{E91D3981-5189-4994-ADB8-016B7BABE969}" destId="{82796101-1FC0-4BED-9A32-F66625EA1D5C}" srcOrd="0" destOrd="0" presId="urn:microsoft.com/office/officeart/2005/8/layout/chevron2"/>
    <dgm:cxn modelId="{0506F9D4-C773-4C85-9815-342938757529}" type="presParOf" srcId="{E91D3981-5189-4994-ADB8-016B7BABE969}" destId="{F5E608ED-2B46-4FC9-8EEE-70B08726378F}" srcOrd="1" destOrd="0" presId="urn:microsoft.com/office/officeart/2005/8/layout/chevron2"/>
    <dgm:cxn modelId="{815E54A5-6186-40F9-954D-4DFCC03A2885}" type="presParOf" srcId="{81133ABF-A4F8-46AF-9490-E150D5738996}" destId="{5D5A3B43-F1A8-4063-9FB8-B22AE5C28CDC}" srcOrd="1" destOrd="0" presId="urn:microsoft.com/office/officeart/2005/8/layout/chevron2"/>
    <dgm:cxn modelId="{ACD2758B-0F81-4711-9FF9-CEB86E8E3F08}" type="presParOf" srcId="{81133ABF-A4F8-46AF-9490-E150D5738996}" destId="{6C1B46A2-2045-4FF8-AE58-1029D4A52061}" srcOrd="2" destOrd="0" presId="urn:microsoft.com/office/officeart/2005/8/layout/chevron2"/>
    <dgm:cxn modelId="{63458C8E-8227-48BC-A6C6-8F9DD89696A4}" type="presParOf" srcId="{6C1B46A2-2045-4FF8-AE58-1029D4A52061}" destId="{5649C9EF-D43B-4B6B-B491-D9D1655A4B9D}" srcOrd="0" destOrd="0" presId="urn:microsoft.com/office/officeart/2005/8/layout/chevron2"/>
    <dgm:cxn modelId="{BB685819-E91F-424A-8321-BE3FC8691C38}" type="presParOf" srcId="{6C1B46A2-2045-4FF8-AE58-1029D4A52061}" destId="{640CA759-B602-4F27-A978-AC775BCC22EB}" srcOrd="1" destOrd="0" presId="urn:microsoft.com/office/officeart/2005/8/layout/chevron2"/>
    <dgm:cxn modelId="{DF854AD6-4A5F-4F11-818B-71ABEFC406CB}" type="presParOf" srcId="{81133ABF-A4F8-46AF-9490-E150D5738996}" destId="{684BE724-09B6-4656-8D78-2E239114B14D}" srcOrd="3" destOrd="0" presId="urn:microsoft.com/office/officeart/2005/8/layout/chevron2"/>
    <dgm:cxn modelId="{48BC985D-5723-45C9-A365-8389919D669B}" type="presParOf" srcId="{81133ABF-A4F8-46AF-9490-E150D5738996}" destId="{92A922B2-D527-4D85-93C7-89C0CA9123D4}" srcOrd="4" destOrd="0" presId="urn:microsoft.com/office/officeart/2005/8/layout/chevron2"/>
    <dgm:cxn modelId="{5BE10E1F-9FE5-4EE8-B329-D4D7C13D4AE5}" type="presParOf" srcId="{92A922B2-D527-4D85-93C7-89C0CA9123D4}" destId="{19918F4B-6433-429E-A86B-0792125B26CB}" srcOrd="0" destOrd="0" presId="urn:microsoft.com/office/officeart/2005/8/layout/chevron2"/>
    <dgm:cxn modelId="{D3AEFEC0-4273-4C9E-85C8-C353ABAD6561}" type="presParOf" srcId="{92A922B2-D527-4D85-93C7-89C0CA9123D4}" destId="{AB737B6D-B4DA-4372-9BF8-2C536B3B5CF7}" srcOrd="1" destOrd="0" presId="urn:microsoft.com/office/officeart/2005/8/layout/chevron2"/>
    <dgm:cxn modelId="{A6A41C8C-F0AD-424D-BEEF-A7F87DAAE509}" type="presParOf" srcId="{81133ABF-A4F8-46AF-9490-E150D5738996}" destId="{022F593F-9F5C-4F64-8DDF-C39FE0220A65}" srcOrd="5" destOrd="0" presId="urn:microsoft.com/office/officeart/2005/8/layout/chevron2"/>
    <dgm:cxn modelId="{9FE1D2A5-3832-4475-A3A9-682B70C29C1D}" type="presParOf" srcId="{81133ABF-A4F8-46AF-9490-E150D5738996}" destId="{A6C10500-486B-4ADA-88DE-1AD9E4F330FA}" srcOrd="6" destOrd="0" presId="urn:microsoft.com/office/officeart/2005/8/layout/chevron2"/>
    <dgm:cxn modelId="{11A63AC6-A48A-4182-8A9E-C53D98073FFD}" type="presParOf" srcId="{A6C10500-486B-4ADA-88DE-1AD9E4F330FA}" destId="{A4BD9B80-595F-406C-9174-B346DF04C1AD}" srcOrd="0" destOrd="0" presId="urn:microsoft.com/office/officeart/2005/8/layout/chevron2"/>
    <dgm:cxn modelId="{8F54568B-2F9B-46CF-BF1D-CA385B475813}" type="presParOf" srcId="{A6C10500-486B-4ADA-88DE-1AD9E4F330FA}" destId="{4E2833F5-0F88-4B35-B9A2-82BB3BFBDB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6101-1FC0-4BED-9A32-F66625EA1D5C}">
      <dsp:nvSpPr>
        <dsp:cNvPr id="0" name=""/>
        <dsp:cNvSpPr/>
      </dsp:nvSpPr>
      <dsp:spPr>
        <a:xfrm rot="5400000">
          <a:off x="34615" y="209324"/>
          <a:ext cx="1243517" cy="82486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Listening</a:t>
          </a:r>
        </a:p>
      </dsp:txBody>
      <dsp:txXfrm rot="-5400000">
        <a:off x="243940" y="412435"/>
        <a:ext cx="824869" cy="418648"/>
      </dsp:txXfrm>
    </dsp:sp>
    <dsp:sp modelId="{F5E608ED-2B46-4FC9-8EEE-70B08726378F}">
      <dsp:nvSpPr>
        <dsp:cNvPr id="0" name=""/>
        <dsp:cNvSpPr/>
      </dsp:nvSpPr>
      <dsp:spPr>
        <a:xfrm rot="5400000">
          <a:off x="5401081" y="-4248025"/>
          <a:ext cx="936205" cy="9483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3.2.1 Understand questions about family and friends of students.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3.3.1 Understand questions about objects around them.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3.4.1 Understand statements made by the teacher and students.</a:t>
          </a:r>
        </a:p>
      </dsp:txBody>
      <dsp:txXfrm rot="-5400000">
        <a:off x="1127365" y="71393"/>
        <a:ext cx="9437935" cy="844801"/>
      </dsp:txXfrm>
    </dsp:sp>
    <dsp:sp modelId="{5649C9EF-D43B-4B6B-B491-D9D1655A4B9D}">
      <dsp:nvSpPr>
        <dsp:cNvPr id="0" name=""/>
        <dsp:cNvSpPr/>
      </dsp:nvSpPr>
      <dsp:spPr>
        <a:xfrm rot="5400000">
          <a:off x="-9315" y="1399921"/>
          <a:ext cx="1389932" cy="88342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Speaking</a:t>
          </a:r>
        </a:p>
      </dsp:txBody>
      <dsp:txXfrm rot="-5400000">
        <a:off x="243941" y="1588375"/>
        <a:ext cx="883420" cy="506512"/>
      </dsp:txXfrm>
    </dsp:sp>
    <dsp:sp modelId="{640CA759-B602-4F27-A978-AC775BCC22EB}">
      <dsp:nvSpPr>
        <dsp:cNvPr id="0" name=""/>
        <dsp:cNvSpPr/>
      </dsp:nvSpPr>
      <dsp:spPr>
        <a:xfrm rot="5400000">
          <a:off x="5454224" y="-3055118"/>
          <a:ext cx="840483" cy="9483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1.1.1  Say words, phrases and sentences with proper sounds and stress and stress.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3.1.1  Ask and answer simple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questions. </a:t>
          </a:r>
        </a:p>
      </dsp:txBody>
      <dsp:txXfrm rot="-5400000">
        <a:off x="1132648" y="1307487"/>
        <a:ext cx="9442608" cy="758425"/>
      </dsp:txXfrm>
    </dsp:sp>
    <dsp:sp modelId="{19918F4B-6433-429E-A86B-0792125B26CB}">
      <dsp:nvSpPr>
        <dsp:cNvPr id="0" name=""/>
        <dsp:cNvSpPr/>
      </dsp:nvSpPr>
      <dsp:spPr>
        <a:xfrm rot="5400000">
          <a:off x="73782" y="2795369"/>
          <a:ext cx="1151506" cy="811191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Reading</a:t>
          </a:r>
        </a:p>
      </dsp:txBody>
      <dsp:txXfrm rot="-5400000">
        <a:off x="243940" y="3030808"/>
        <a:ext cx="811191" cy="340315"/>
      </dsp:txXfrm>
    </dsp:sp>
    <dsp:sp modelId="{AB737B6D-B4DA-4372-9BF8-2C536B3B5CF7}">
      <dsp:nvSpPr>
        <dsp:cNvPr id="0" name=""/>
        <dsp:cNvSpPr/>
      </dsp:nvSpPr>
      <dsp:spPr>
        <a:xfrm rot="5400000">
          <a:off x="5197392" y="-1695785"/>
          <a:ext cx="1224258" cy="9483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1.5.1 Read words, phrases and sentences in the text with proper pronunciation, stress and intonation.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1.7.1 Read paragraphs, dialogues stories, letters and other texts.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5.1.1 Read silently with understanding. </a:t>
          </a:r>
        </a:p>
      </dsp:txBody>
      <dsp:txXfrm rot="-5400000">
        <a:off x="1067703" y="2493667"/>
        <a:ext cx="9423874" cy="1104732"/>
      </dsp:txXfrm>
    </dsp:sp>
    <dsp:sp modelId="{A4BD9B80-595F-406C-9174-B346DF04C1AD}">
      <dsp:nvSpPr>
        <dsp:cNvPr id="0" name=""/>
        <dsp:cNvSpPr/>
      </dsp:nvSpPr>
      <dsp:spPr>
        <a:xfrm rot="5400000">
          <a:off x="211961" y="3760197"/>
          <a:ext cx="885324" cy="821367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Writing</a:t>
          </a:r>
        </a:p>
      </dsp:txBody>
      <dsp:txXfrm rot="-5400000">
        <a:off x="243940" y="4138903"/>
        <a:ext cx="821367" cy="63957"/>
      </dsp:txXfrm>
    </dsp:sp>
    <dsp:sp modelId="{4E2833F5-0F88-4B35-B9A2-82BB3BFBDB2F}">
      <dsp:nvSpPr>
        <dsp:cNvPr id="0" name=""/>
        <dsp:cNvSpPr/>
      </dsp:nvSpPr>
      <dsp:spPr>
        <a:xfrm rot="5400000">
          <a:off x="5483496" y="-725869"/>
          <a:ext cx="683848" cy="9483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10.1.1  Write a short piece of composition by answering a set of question answering a set of questions</a:t>
          </a:r>
          <a:endParaRPr lang="en-US" sz="2000" kern="1200" dirty="0"/>
        </a:p>
      </dsp:txBody>
      <dsp:txXfrm rot="-5400000">
        <a:off x="1083602" y="3707408"/>
        <a:ext cx="9450254" cy="617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0FC4-1972-4E1A-A9FF-704CA16BF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A392E-C30E-4699-BFD6-9357127F1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51BA-3440-453B-BACF-0085DEDF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A0A6F-3821-42CD-9269-B0D7A77EF37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C3917-A474-4C85-B0EE-57D4414F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E9ADF-87F4-46E4-B9E2-FA015FDB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68A34-8721-4694-B8F5-5D9D9FE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1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C67E-E54F-4FFC-A9E2-2BBE6E3F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8F2D2-2229-440C-8DAB-ACFFCE7C3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D408D-AC75-4A5A-AE96-D9306524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A0A6F-3821-42CD-9269-B0D7A77EF37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30FB-6D07-422B-A2A7-1EB95E35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A7E7-343C-447D-8F23-1DEE6AF4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68A34-8721-4694-B8F5-5D9D9FE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8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0B424-D06C-450B-A5DE-DDA34E219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5E74C-8FB6-4C41-8B5E-F72767550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3088D-AEE7-4711-AC19-BDFC04EE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A0A6F-3821-42CD-9269-B0D7A77EF37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16162-A318-4FA4-A5F6-6397D110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0DEA5-E4E8-414C-B691-AA13DCAA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68A34-8721-4694-B8F5-5D9D9FE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9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7C5D-F088-4DA5-A322-DA29DF13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630B-4422-4203-AF45-41192CECE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84068-283F-402B-9A9B-E51F6F88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A0A6F-3821-42CD-9269-B0D7A77EF37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22886-513F-4206-8F2D-564F6AF4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883DD-8093-44A3-953E-6686C0EE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68A34-8721-4694-B8F5-5D9D9FE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9421A-0DA3-4D8F-B4D4-63EE2863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0DB16-253E-4B36-B498-7C971466E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08919-924C-4920-A0BB-5801F714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A0A6F-3821-42CD-9269-B0D7A77EF37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7F68-4088-4988-BF30-6F9A0BEC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59865-FDE9-4833-99BB-4BCAC73E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68A34-8721-4694-B8F5-5D9D9FE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0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DD8F-9AE3-409F-AB88-D9CBD3A2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95D2C-F50A-40C2-9AA2-3ECC8A532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9B3CB-399B-4BE9-95EF-F8C8A8B21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B5B48-9512-4758-80EC-C2105E77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A0A6F-3821-42CD-9269-B0D7A77EF37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51A0D-85AC-40CF-B7C2-6BAFFD7C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46772-B5E3-400D-B169-FBCA6C74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68A34-8721-4694-B8F5-5D9D9FE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C528-503E-493B-B0D9-C4E51992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6F4EB-53CA-44A0-B30D-E27CAABC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91EAC-6CD0-49B5-94CF-DAA95B56E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B2A5B-C0F0-4AF9-88A9-08BB3A487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7AD2-790D-4B76-A5A6-7520618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E2ADE-D786-4EA9-87F0-3184E52A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A0A6F-3821-42CD-9269-B0D7A77EF37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45CEA-B406-4E59-B2A8-FEC3FFBD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2574F-4233-4B2B-8603-D6941A64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68A34-8721-4694-B8F5-5D9D9FE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0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A720-3EBD-48FB-A82B-70E19B6C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E0DF2-E060-4BB6-BE1D-01F5B26A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A0A6F-3821-42CD-9269-B0D7A77EF37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22549-6094-4C29-8E0C-E071BAF9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D9B63-BE71-444B-9A45-6B9E1DC2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68A34-8721-4694-B8F5-5D9D9FE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0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20938D-DC36-41A5-A705-4A259DF4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A0A6F-3821-42CD-9269-B0D7A77EF37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B3D355-1444-413D-BA50-82CFAB65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0EAA7-BE81-4E85-A3C4-73BDC29A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68A34-8721-4694-B8F5-5D9D9FE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B50A-5F04-4A06-93F8-E2B01142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028E-B7C0-41E9-A766-88DB8EB0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8FB00-6FF2-4C5D-A669-2A317EA9C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80744-096E-4B59-80B6-9AD402CA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A0A6F-3821-42CD-9269-B0D7A77EF37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3F3E-2ED1-4519-9A09-C97665DC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F7660-8124-43A0-8172-F3E7BAA6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68A34-8721-4694-B8F5-5D9D9FE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01B3-FC08-45F1-B6C1-FAE23F9B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57519-190B-4039-9C9E-F3ACB0628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04486-4509-4F3F-85F6-2C8969E57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963B1-F985-4D71-A30A-B1374A1B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A0A6F-3821-42CD-9269-B0D7A77EF373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6A500-5EFC-4613-B128-4A4161FD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54B3B-1176-4E66-A75A-62066809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68A34-8721-4694-B8F5-5D9D9FE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commons.wikimedia.org/wiki/File:Chessboard_multicolored.sv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414A800-8509-429B-AC40-4CC2E92C85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a:blipFill>
          <a:ln w="4127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5C9FB-84CE-4BCB-9844-378545A5786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67997" y="0"/>
            <a:ext cx="1524003" cy="1524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5A4D70-6BED-400E-916D-39599CCD947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556" y="5498007"/>
            <a:ext cx="1214438" cy="1505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50EFE-060A-4B11-BC78-BCAE29657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13700" r="13300" b="12200"/>
          <a:stretch/>
        </p:blipFill>
        <p:spPr>
          <a:xfrm>
            <a:off x="11040937" y="0"/>
            <a:ext cx="874835" cy="915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2406E-2210-481D-A68C-E56FD6AC08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4" b="22000"/>
          <a:stretch/>
        </p:blipFill>
        <p:spPr>
          <a:xfrm>
            <a:off x="114300" y="101222"/>
            <a:ext cx="1058089" cy="814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1866B4-E154-48FB-A534-844D9E11DD9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44" y="5919184"/>
            <a:ext cx="767367" cy="767367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ACF919-AC4A-49CA-A48B-2A864350FCDA}"/>
              </a:ext>
            </a:extLst>
          </p:cNvPr>
          <p:cNvSpPr txBox="1"/>
          <p:nvPr userDrawn="1"/>
        </p:nvSpPr>
        <p:spPr>
          <a:xfrm>
            <a:off x="9218977" y="6317219"/>
            <a:ext cx="221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rlow Solid Italic" panose="04030604020F02020D02" pitchFamily="82" charset="0"/>
              </a:rPr>
              <a:t>Md. Lutfor Rahman</a:t>
            </a:r>
          </a:p>
        </p:txBody>
      </p:sp>
    </p:spTree>
    <p:extLst>
      <p:ext uri="{BB962C8B-B14F-4D97-AF65-F5344CB8AC3E}">
        <p14:creationId xmlns:p14="http://schemas.microsoft.com/office/powerpoint/2010/main" val="21736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commons.wikimedia.org/wiki/File:Chessboard_multicolored.svg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commons.wikimedia.org/wiki/File:Hexagonal_tiling_7-colors.svg" TargetMode="External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gif"/><Relationship Id="rId5" Type="http://schemas.microsoft.com/office/2007/relationships/hdphoto" Target="../media/hdphoto1.wdp"/><Relationship Id="rId10" Type="http://schemas.openxmlformats.org/officeDocument/2006/relationships/image" Target="../media/image17.gif"/><Relationship Id="rId4" Type="http://schemas.openxmlformats.org/officeDocument/2006/relationships/image" Target="../media/image13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jpg"/><Relationship Id="rId3" Type="http://schemas.openxmlformats.org/officeDocument/2006/relationships/image" Target="../media/image33.jpe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40.jpg"/><Relationship Id="rId5" Type="http://schemas.openxmlformats.org/officeDocument/2006/relationships/image" Target="../media/image35.jpg"/><Relationship Id="rId10" Type="http://schemas.openxmlformats.org/officeDocument/2006/relationships/image" Target="../media/image39.jpg"/><Relationship Id="rId4" Type="http://schemas.openxmlformats.org/officeDocument/2006/relationships/image" Target="../media/image34.jpg"/><Relationship Id="rId9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DF5A522-5E48-48E3-A464-5E0917C269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4127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241BC-9C3A-473E-99E1-88DDB7526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67997" y="0"/>
            <a:ext cx="15240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616D2F-296A-45A2-A6B3-D4F0ED82E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556" y="5498007"/>
            <a:ext cx="1214438" cy="1505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F8C5C-3225-4FEC-B084-AA56FB3B98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13700" r="13300" b="12200"/>
          <a:stretch/>
        </p:blipFill>
        <p:spPr>
          <a:xfrm>
            <a:off x="11040937" y="0"/>
            <a:ext cx="874835" cy="915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92652F-FB2F-4E66-9BF8-CCDD659140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4" b="22000"/>
          <a:stretch/>
        </p:blipFill>
        <p:spPr>
          <a:xfrm>
            <a:off x="114300" y="101222"/>
            <a:ext cx="1058089" cy="814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5A2BFD-DCA2-4959-B1DC-F8AD47F9A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44" y="5919184"/>
            <a:ext cx="767367" cy="767367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D92A4E-E232-4A91-8339-4F46A0A75760}"/>
              </a:ext>
            </a:extLst>
          </p:cNvPr>
          <p:cNvSpPr txBox="1"/>
          <p:nvPr/>
        </p:nvSpPr>
        <p:spPr>
          <a:xfrm>
            <a:off x="9218977" y="6317219"/>
            <a:ext cx="221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rlow Solid Italic" panose="04030604020F02020D02" pitchFamily="82" charset="0"/>
              </a:rPr>
              <a:t>Md. Lutfor Rahman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654D767-37FC-40E8-B3AD-1ABE926D7C01}"/>
              </a:ext>
            </a:extLst>
          </p:cNvPr>
          <p:cNvSpPr/>
          <p:nvPr/>
        </p:nvSpPr>
        <p:spPr>
          <a:xfrm>
            <a:off x="820099" y="2802732"/>
            <a:ext cx="2391655" cy="827373"/>
          </a:xfrm>
          <a:custGeom>
            <a:avLst/>
            <a:gdLst>
              <a:gd name="connsiteX0" fmla="*/ 0 w 2419641"/>
              <a:gd name="connsiteY0" fmla="*/ 279596 h 559192"/>
              <a:gd name="connsiteX1" fmla="*/ 1209821 w 2419641"/>
              <a:gd name="connsiteY1" fmla="*/ 0 h 559192"/>
              <a:gd name="connsiteX2" fmla="*/ 2419642 w 2419641"/>
              <a:gd name="connsiteY2" fmla="*/ 279596 h 559192"/>
              <a:gd name="connsiteX3" fmla="*/ 1209821 w 2419641"/>
              <a:gd name="connsiteY3" fmla="*/ 559192 h 559192"/>
              <a:gd name="connsiteX4" fmla="*/ 0 w 2419641"/>
              <a:gd name="connsiteY4" fmla="*/ 279596 h 559192"/>
              <a:gd name="connsiteX0" fmla="*/ 72 w 2419714"/>
              <a:gd name="connsiteY0" fmla="*/ 518747 h 798343"/>
              <a:gd name="connsiteX1" fmla="*/ 1167690 w 2419714"/>
              <a:gd name="connsiteY1" fmla="*/ 0 h 798343"/>
              <a:gd name="connsiteX2" fmla="*/ 2419714 w 2419714"/>
              <a:gd name="connsiteY2" fmla="*/ 518747 h 798343"/>
              <a:gd name="connsiteX3" fmla="*/ 1209893 w 2419714"/>
              <a:gd name="connsiteY3" fmla="*/ 798343 h 798343"/>
              <a:gd name="connsiteX4" fmla="*/ 72 w 2419714"/>
              <a:gd name="connsiteY4" fmla="*/ 518747 h 798343"/>
              <a:gd name="connsiteX0" fmla="*/ 49 w 2397832"/>
              <a:gd name="connsiteY0" fmla="*/ 526036 h 798353"/>
              <a:gd name="connsiteX1" fmla="*/ 1145808 w 2397832"/>
              <a:gd name="connsiteY1" fmla="*/ 3 h 798353"/>
              <a:gd name="connsiteX2" fmla="*/ 2397832 w 2397832"/>
              <a:gd name="connsiteY2" fmla="*/ 518750 h 798353"/>
              <a:gd name="connsiteX3" fmla="*/ 1188011 w 2397832"/>
              <a:gd name="connsiteY3" fmla="*/ 798346 h 798353"/>
              <a:gd name="connsiteX4" fmla="*/ 49 w 2397832"/>
              <a:gd name="connsiteY4" fmla="*/ 526036 h 798353"/>
              <a:gd name="connsiteX0" fmla="*/ 49 w 2383260"/>
              <a:gd name="connsiteY0" fmla="*/ 526036 h 798353"/>
              <a:gd name="connsiteX1" fmla="*/ 1145808 w 2383260"/>
              <a:gd name="connsiteY1" fmla="*/ 3 h 798353"/>
              <a:gd name="connsiteX2" fmla="*/ 2383260 w 2383260"/>
              <a:gd name="connsiteY2" fmla="*/ 518750 h 798353"/>
              <a:gd name="connsiteX3" fmla="*/ 1188011 w 2383260"/>
              <a:gd name="connsiteY3" fmla="*/ 798346 h 798353"/>
              <a:gd name="connsiteX4" fmla="*/ 49 w 2383260"/>
              <a:gd name="connsiteY4" fmla="*/ 526036 h 798353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5042 w 2388253"/>
              <a:gd name="connsiteY0" fmla="*/ 526036 h 827381"/>
              <a:gd name="connsiteX1" fmla="*/ 1150801 w 2388253"/>
              <a:gd name="connsiteY1" fmla="*/ 3 h 827381"/>
              <a:gd name="connsiteX2" fmla="*/ 2388253 w 2388253"/>
              <a:gd name="connsiteY2" fmla="*/ 518750 h 827381"/>
              <a:gd name="connsiteX3" fmla="*/ 1207519 w 2388253"/>
              <a:gd name="connsiteY3" fmla="*/ 827375 h 827381"/>
              <a:gd name="connsiteX4" fmla="*/ 5042 w 2388253"/>
              <a:gd name="connsiteY4" fmla="*/ 526036 h 827381"/>
              <a:gd name="connsiteX0" fmla="*/ 5094 w 2377631"/>
              <a:gd name="connsiteY0" fmla="*/ 526036 h 827381"/>
              <a:gd name="connsiteX1" fmla="*/ 1140179 w 2377631"/>
              <a:gd name="connsiteY1" fmla="*/ 3 h 827381"/>
              <a:gd name="connsiteX2" fmla="*/ 2377631 w 2377631"/>
              <a:gd name="connsiteY2" fmla="*/ 518750 h 827381"/>
              <a:gd name="connsiteX3" fmla="*/ 1196897 w 2377631"/>
              <a:gd name="connsiteY3" fmla="*/ 827375 h 827381"/>
              <a:gd name="connsiteX4" fmla="*/ 5094 w 2377631"/>
              <a:gd name="connsiteY4" fmla="*/ 526036 h 827381"/>
              <a:gd name="connsiteX0" fmla="*/ 6 w 2372543"/>
              <a:gd name="connsiteY0" fmla="*/ 526036 h 827381"/>
              <a:gd name="connsiteX1" fmla="*/ 1135091 w 2372543"/>
              <a:gd name="connsiteY1" fmla="*/ 3 h 827381"/>
              <a:gd name="connsiteX2" fmla="*/ 2372543 w 2372543"/>
              <a:gd name="connsiteY2" fmla="*/ 518750 h 827381"/>
              <a:gd name="connsiteX3" fmla="*/ 1191809 w 2372543"/>
              <a:gd name="connsiteY3" fmla="*/ 827375 h 827381"/>
              <a:gd name="connsiteX4" fmla="*/ 6 w 2372543"/>
              <a:gd name="connsiteY4" fmla="*/ 526036 h 827381"/>
              <a:gd name="connsiteX0" fmla="*/ 5 w 2391727"/>
              <a:gd name="connsiteY0" fmla="*/ 516443 h 827373"/>
              <a:gd name="connsiteX1" fmla="*/ 1154275 w 2391727"/>
              <a:gd name="connsiteY1" fmla="*/ 1 h 827373"/>
              <a:gd name="connsiteX2" fmla="*/ 2391727 w 2391727"/>
              <a:gd name="connsiteY2" fmla="*/ 518748 h 827373"/>
              <a:gd name="connsiteX3" fmla="*/ 1210993 w 2391727"/>
              <a:gd name="connsiteY3" fmla="*/ 827373 h 827373"/>
              <a:gd name="connsiteX4" fmla="*/ 5 w 2391727"/>
              <a:gd name="connsiteY4" fmla="*/ 516443 h 8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727" h="827373">
                <a:moveTo>
                  <a:pt x="5" y="516443"/>
                </a:moveTo>
                <a:cubicBezTo>
                  <a:pt x="-2333" y="374990"/>
                  <a:pt x="755655" y="-383"/>
                  <a:pt x="1154275" y="1"/>
                </a:cubicBezTo>
                <a:cubicBezTo>
                  <a:pt x="1552895" y="385"/>
                  <a:pt x="2391727" y="364331"/>
                  <a:pt x="2391727" y="518748"/>
                </a:cubicBezTo>
                <a:cubicBezTo>
                  <a:pt x="2317007" y="669607"/>
                  <a:pt x="1609613" y="827757"/>
                  <a:pt x="1210993" y="827373"/>
                </a:cubicBezTo>
                <a:cubicBezTo>
                  <a:pt x="812373" y="826989"/>
                  <a:pt x="2343" y="657896"/>
                  <a:pt x="5" y="51644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5F548D-6EF3-4A1E-B307-190536275D59}"/>
              </a:ext>
            </a:extLst>
          </p:cNvPr>
          <p:cNvSpPr/>
          <p:nvPr/>
        </p:nvSpPr>
        <p:spPr>
          <a:xfrm>
            <a:off x="1167214" y="2430757"/>
            <a:ext cx="1698581" cy="169858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8D7E9B7B-1B51-4AA4-8C37-04EE5282AEC9}"/>
              </a:ext>
            </a:extLst>
          </p:cNvPr>
          <p:cNvSpPr/>
          <p:nvPr/>
        </p:nvSpPr>
        <p:spPr>
          <a:xfrm>
            <a:off x="4978415" y="4028886"/>
            <a:ext cx="2391655" cy="827373"/>
          </a:xfrm>
          <a:custGeom>
            <a:avLst/>
            <a:gdLst>
              <a:gd name="connsiteX0" fmla="*/ 0 w 2419641"/>
              <a:gd name="connsiteY0" fmla="*/ 279596 h 559192"/>
              <a:gd name="connsiteX1" fmla="*/ 1209821 w 2419641"/>
              <a:gd name="connsiteY1" fmla="*/ 0 h 559192"/>
              <a:gd name="connsiteX2" fmla="*/ 2419642 w 2419641"/>
              <a:gd name="connsiteY2" fmla="*/ 279596 h 559192"/>
              <a:gd name="connsiteX3" fmla="*/ 1209821 w 2419641"/>
              <a:gd name="connsiteY3" fmla="*/ 559192 h 559192"/>
              <a:gd name="connsiteX4" fmla="*/ 0 w 2419641"/>
              <a:gd name="connsiteY4" fmla="*/ 279596 h 559192"/>
              <a:gd name="connsiteX0" fmla="*/ 72 w 2419714"/>
              <a:gd name="connsiteY0" fmla="*/ 518747 h 798343"/>
              <a:gd name="connsiteX1" fmla="*/ 1167690 w 2419714"/>
              <a:gd name="connsiteY1" fmla="*/ 0 h 798343"/>
              <a:gd name="connsiteX2" fmla="*/ 2419714 w 2419714"/>
              <a:gd name="connsiteY2" fmla="*/ 518747 h 798343"/>
              <a:gd name="connsiteX3" fmla="*/ 1209893 w 2419714"/>
              <a:gd name="connsiteY3" fmla="*/ 798343 h 798343"/>
              <a:gd name="connsiteX4" fmla="*/ 72 w 2419714"/>
              <a:gd name="connsiteY4" fmla="*/ 518747 h 798343"/>
              <a:gd name="connsiteX0" fmla="*/ 49 w 2397832"/>
              <a:gd name="connsiteY0" fmla="*/ 526036 h 798353"/>
              <a:gd name="connsiteX1" fmla="*/ 1145808 w 2397832"/>
              <a:gd name="connsiteY1" fmla="*/ 3 h 798353"/>
              <a:gd name="connsiteX2" fmla="*/ 2397832 w 2397832"/>
              <a:gd name="connsiteY2" fmla="*/ 518750 h 798353"/>
              <a:gd name="connsiteX3" fmla="*/ 1188011 w 2397832"/>
              <a:gd name="connsiteY3" fmla="*/ 798346 h 798353"/>
              <a:gd name="connsiteX4" fmla="*/ 49 w 2397832"/>
              <a:gd name="connsiteY4" fmla="*/ 526036 h 798353"/>
              <a:gd name="connsiteX0" fmla="*/ 49 w 2383260"/>
              <a:gd name="connsiteY0" fmla="*/ 526036 h 798353"/>
              <a:gd name="connsiteX1" fmla="*/ 1145808 w 2383260"/>
              <a:gd name="connsiteY1" fmla="*/ 3 h 798353"/>
              <a:gd name="connsiteX2" fmla="*/ 2383260 w 2383260"/>
              <a:gd name="connsiteY2" fmla="*/ 518750 h 798353"/>
              <a:gd name="connsiteX3" fmla="*/ 1188011 w 2383260"/>
              <a:gd name="connsiteY3" fmla="*/ 798346 h 798353"/>
              <a:gd name="connsiteX4" fmla="*/ 49 w 2383260"/>
              <a:gd name="connsiteY4" fmla="*/ 526036 h 798353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5042 w 2388253"/>
              <a:gd name="connsiteY0" fmla="*/ 526036 h 827381"/>
              <a:gd name="connsiteX1" fmla="*/ 1150801 w 2388253"/>
              <a:gd name="connsiteY1" fmla="*/ 3 h 827381"/>
              <a:gd name="connsiteX2" fmla="*/ 2388253 w 2388253"/>
              <a:gd name="connsiteY2" fmla="*/ 518750 h 827381"/>
              <a:gd name="connsiteX3" fmla="*/ 1207519 w 2388253"/>
              <a:gd name="connsiteY3" fmla="*/ 827375 h 827381"/>
              <a:gd name="connsiteX4" fmla="*/ 5042 w 2388253"/>
              <a:gd name="connsiteY4" fmla="*/ 526036 h 827381"/>
              <a:gd name="connsiteX0" fmla="*/ 5094 w 2377631"/>
              <a:gd name="connsiteY0" fmla="*/ 526036 h 827381"/>
              <a:gd name="connsiteX1" fmla="*/ 1140179 w 2377631"/>
              <a:gd name="connsiteY1" fmla="*/ 3 h 827381"/>
              <a:gd name="connsiteX2" fmla="*/ 2377631 w 2377631"/>
              <a:gd name="connsiteY2" fmla="*/ 518750 h 827381"/>
              <a:gd name="connsiteX3" fmla="*/ 1196897 w 2377631"/>
              <a:gd name="connsiteY3" fmla="*/ 827375 h 827381"/>
              <a:gd name="connsiteX4" fmla="*/ 5094 w 2377631"/>
              <a:gd name="connsiteY4" fmla="*/ 526036 h 827381"/>
              <a:gd name="connsiteX0" fmla="*/ 6 w 2372543"/>
              <a:gd name="connsiteY0" fmla="*/ 526036 h 827381"/>
              <a:gd name="connsiteX1" fmla="*/ 1135091 w 2372543"/>
              <a:gd name="connsiteY1" fmla="*/ 3 h 827381"/>
              <a:gd name="connsiteX2" fmla="*/ 2372543 w 2372543"/>
              <a:gd name="connsiteY2" fmla="*/ 518750 h 827381"/>
              <a:gd name="connsiteX3" fmla="*/ 1191809 w 2372543"/>
              <a:gd name="connsiteY3" fmla="*/ 827375 h 827381"/>
              <a:gd name="connsiteX4" fmla="*/ 6 w 2372543"/>
              <a:gd name="connsiteY4" fmla="*/ 526036 h 827381"/>
              <a:gd name="connsiteX0" fmla="*/ 5 w 2391727"/>
              <a:gd name="connsiteY0" fmla="*/ 516443 h 827373"/>
              <a:gd name="connsiteX1" fmla="*/ 1154275 w 2391727"/>
              <a:gd name="connsiteY1" fmla="*/ 1 h 827373"/>
              <a:gd name="connsiteX2" fmla="*/ 2391727 w 2391727"/>
              <a:gd name="connsiteY2" fmla="*/ 518748 h 827373"/>
              <a:gd name="connsiteX3" fmla="*/ 1210993 w 2391727"/>
              <a:gd name="connsiteY3" fmla="*/ 827373 h 827373"/>
              <a:gd name="connsiteX4" fmla="*/ 5 w 2391727"/>
              <a:gd name="connsiteY4" fmla="*/ 516443 h 8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727" h="827373">
                <a:moveTo>
                  <a:pt x="5" y="516443"/>
                </a:moveTo>
                <a:cubicBezTo>
                  <a:pt x="-2333" y="374990"/>
                  <a:pt x="755655" y="-383"/>
                  <a:pt x="1154275" y="1"/>
                </a:cubicBezTo>
                <a:cubicBezTo>
                  <a:pt x="1552895" y="385"/>
                  <a:pt x="2391727" y="364331"/>
                  <a:pt x="2391727" y="518748"/>
                </a:cubicBezTo>
                <a:cubicBezTo>
                  <a:pt x="2317007" y="669607"/>
                  <a:pt x="1609613" y="827757"/>
                  <a:pt x="1210993" y="827373"/>
                </a:cubicBezTo>
                <a:cubicBezTo>
                  <a:pt x="812373" y="826989"/>
                  <a:pt x="2343" y="657896"/>
                  <a:pt x="5" y="51644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08DDF4-C357-41DF-A73A-79D518482927}"/>
              </a:ext>
            </a:extLst>
          </p:cNvPr>
          <p:cNvSpPr/>
          <p:nvPr/>
        </p:nvSpPr>
        <p:spPr>
          <a:xfrm>
            <a:off x="5325530" y="3656911"/>
            <a:ext cx="1698581" cy="169858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F775CA57-2FE0-442A-8C11-CE7C82B31E2A}"/>
              </a:ext>
            </a:extLst>
          </p:cNvPr>
          <p:cNvSpPr/>
          <p:nvPr/>
        </p:nvSpPr>
        <p:spPr>
          <a:xfrm>
            <a:off x="8763032" y="2742318"/>
            <a:ext cx="2391655" cy="827373"/>
          </a:xfrm>
          <a:custGeom>
            <a:avLst/>
            <a:gdLst>
              <a:gd name="connsiteX0" fmla="*/ 0 w 2419641"/>
              <a:gd name="connsiteY0" fmla="*/ 279596 h 559192"/>
              <a:gd name="connsiteX1" fmla="*/ 1209821 w 2419641"/>
              <a:gd name="connsiteY1" fmla="*/ 0 h 559192"/>
              <a:gd name="connsiteX2" fmla="*/ 2419642 w 2419641"/>
              <a:gd name="connsiteY2" fmla="*/ 279596 h 559192"/>
              <a:gd name="connsiteX3" fmla="*/ 1209821 w 2419641"/>
              <a:gd name="connsiteY3" fmla="*/ 559192 h 559192"/>
              <a:gd name="connsiteX4" fmla="*/ 0 w 2419641"/>
              <a:gd name="connsiteY4" fmla="*/ 279596 h 559192"/>
              <a:gd name="connsiteX0" fmla="*/ 72 w 2419714"/>
              <a:gd name="connsiteY0" fmla="*/ 518747 h 798343"/>
              <a:gd name="connsiteX1" fmla="*/ 1167690 w 2419714"/>
              <a:gd name="connsiteY1" fmla="*/ 0 h 798343"/>
              <a:gd name="connsiteX2" fmla="*/ 2419714 w 2419714"/>
              <a:gd name="connsiteY2" fmla="*/ 518747 h 798343"/>
              <a:gd name="connsiteX3" fmla="*/ 1209893 w 2419714"/>
              <a:gd name="connsiteY3" fmla="*/ 798343 h 798343"/>
              <a:gd name="connsiteX4" fmla="*/ 72 w 2419714"/>
              <a:gd name="connsiteY4" fmla="*/ 518747 h 798343"/>
              <a:gd name="connsiteX0" fmla="*/ 49 w 2397832"/>
              <a:gd name="connsiteY0" fmla="*/ 526036 h 798353"/>
              <a:gd name="connsiteX1" fmla="*/ 1145808 w 2397832"/>
              <a:gd name="connsiteY1" fmla="*/ 3 h 798353"/>
              <a:gd name="connsiteX2" fmla="*/ 2397832 w 2397832"/>
              <a:gd name="connsiteY2" fmla="*/ 518750 h 798353"/>
              <a:gd name="connsiteX3" fmla="*/ 1188011 w 2397832"/>
              <a:gd name="connsiteY3" fmla="*/ 798346 h 798353"/>
              <a:gd name="connsiteX4" fmla="*/ 49 w 2397832"/>
              <a:gd name="connsiteY4" fmla="*/ 526036 h 798353"/>
              <a:gd name="connsiteX0" fmla="*/ 49 w 2383260"/>
              <a:gd name="connsiteY0" fmla="*/ 526036 h 798353"/>
              <a:gd name="connsiteX1" fmla="*/ 1145808 w 2383260"/>
              <a:gd name="connsiteY1" fmla="*/ 3 h 798353"/>
              <a:gd name="connsiteX2" fmla="*/ 2383260 w 2383260"/>
              <a:gd name="connsiteY2" fmla="*/ 518750 h 798353"/>
              <a:gd name="connsiteX3" fmla="*/ 1188011 w 2383260"/>
              <a:gd name="connsiteY3" fmla="*/ 798346 h 798353"/>
              <a:gd name="connsiteX4" fmla="*/ 49 w 2383260"/>
              <a:gd name="connsiteY4" fmla="*/ 526036 h 798353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5042 w 2388253"/>
              <a:gd name="connsiteY0" fmla="*/ 526036 h 827381"/>
              <a:gd name="connsiteX1" fmla="*/ 1150801 w 2388253"/>
              <a:gd name="connsiteY1" fmla="*/ 3 h 827381"/>
              <a:gd name="connsiteX2" fmla="*/ 2388253 w 2388253"/>
              <a:gd name="connsiteY2" fmla="*/ 518750 h 827381"/>
              <a:gd name="connsiteX3" fmla="*/ 1207519 w 2388253"/>
              <a:gd name="connsiteY3" fmla="*/ 827375 h 827381"/>
              <a:gd name="connsiteX4" fmla="*/ 5042 w 2388253"/>
              <a:gd name="connsiteY4" fmla="*/ 526036 h 827381"/>
              <a:gd name="connsiteX0" fmla="*/ 5094 w 2377631"/>
              <a:gd name="connsiteY0" fmla="*/ 526036 h 827381"/>
              <a:gd name="connsiteX1" fmla="*/ 1140179 w 2377631"/>
              <a:gd name="connsiteY1" fmla="*/ 3 h 827381"/>
              <a:gd name="connsiteX2" fmla="*/ 2377631 w 2377631"/>
              <a:gd name="connsiteY2" fmla="*/ 518750 h 827381"/>
              <a:gd name="connsiteX3" fmla="*/ 1196897 w 2377631"/>
              <a:gd name="connsiteY3" fmla="*/ 827375 h 827381"/>
              <a:gd name="connsiteX4" fmla="*/ 5094 w 2377631"/>
              <a:gd name="connsiteY4" fmla="*/ 526036 h 827381"/>
              <a:gd name="connsiteX0" fmla="*/ 6 w 2372543"/>
              <a:gd name="connsiteY0" fmla="*/ 526036 h 827381"/>
              <a:gd name="connsiteX1" fmla="*/ 1135091 w 2372543"/>
              <a:gd name="connsiteY1" fmla="*/ 3 h 827381"/>
              <a:gd name="connsiteX2" fmla="*/ 2372543 w 2372543"/>
              <a:gd name="connsiteY2" fmla="*/ 518750 h 827381"/>
              <a:gd name="connsiteX3" fmla="*/ 1191809 w 2372543"/>
              <a:gd name="connsiteY3" fmla="*/ 827375 h 827381"/>
              <a:gd name="connsiteX4" fmla="*/ 6 w 2372543"/>
              <a:gd name="connsiteY4" fmla="*/ 526036 h 827381"/>
              <a:gd name="connsiteX0" fmla="*/ 5 w 2391727"/>
              <a:gd name="connsiteY0" fmla="*/ 516443 h 827373"/>
              <a:gd name="connsiteX1" fmla="*/ 1154275 w 2391727"/>
              <a:gd name="connsiteY1" fmla="*/ 1 h 827373"/>
              <a:gd name="connsiteX2" fmla="*/ 2391727 w 2391727"/>
              <a:gd name="connsiteY2" fmla="*/ 518748 h 827373"/>
              <a:gd name="connsiteX3" fmla="*/ 1210993 w 2391727"/>
              <a:gd name="connsiteY3" fmla="*/ 827373 h 827373"/>
              <a:gd name="connsiteX4" fmla="*/ 5 w 2391727"/>
              <a:gd name="connsiteY4" fmla="*/ 516443 h 8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727" h="827373">
                <a:moveTo>
                  <a:pt x="5" y="516443"/>
                </a:moveTo>
                <a:cubicBezTo>
                  <a:pt x="-2333" y="374990"/>
                  <a:pt x="755655" y="-383"/>
                  <a:pt x="1154275" y="1"/>
                </a:cubicBezTo>
                <a:cubicBezTo>
                  <a:pt x="1552895" y="385"/>
                  <a:pt x="2391727" y="364331"/>
                  <a:pt x="2391727" y="518748"/>
                </a:cubicBezTo>
                <a:cubicBezTo>
                  <a:pt x="2317007" y="669607"/>
                  <a:pt x="1609613" y="827757"/>
                  <a:pt x="1210993" y="827373"/>
                </a:cubicBezTo>
                <a:cubicBezTo>
                  <a:pt x="812373" y="826989"/>
                  <a:pt x="2343" y="657896"/>
                  <a:pt x="5" y="51644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9042E8-E9DF-4D2B-850C-1011E09B6226}"/>
              </a:ext>
            </a:extLst>
          </p:cNvPr>
          <p:cNvSpPr/>
          <p:nvPr/>
        </p:nvSpPr>
        <p:spPr>
          <a:xfrm>
            <a:off x="9110147" y="2370343"/>
            <a:ext cx="1698581" cy="169858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0D7B29-1602-4BAD-B8E4-1CD2AA9DBBA9}"/>
              </a:ext>
            </a:extLst>
          </p:cNvPr>
          <p:cNvSpPr/>
          <p:nvPr/>
        </p:nvSpPr>
        <p:spPr>
          <a:xfrm>
            <a:off x="637327" y="5679954"/>
            <a:ext cx="2799009" cy="8273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3000"/>
                </a:schemeClr>
              </a:gs>
              <a:gs pos="100000">
                <a:schemeClr val="bg1">
                  <a:alpha val="12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7C49C5-09A0-430F-8D5B-6F82BCE5F492}"/>
              </a:ext>
            </a:extLst>
          </p:cNvPr>
          <p:cNvSpPr/>
          <p:nvPr/>
        </p:nvSpPr>
        <p:spPr>
          <a:xfrm>
            <a:off x="4295839" y="6292610"/>
            <a:ext cx="3905572" cy="642917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3000"/>
                </a:schemeClr>
              </a:gs>
              <a:gs pos="100000">
                <a:schemeClr val="bg1">
                  <a:alpha val="12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F4DB66-5725-4C9F-9B36-A2D2B1282773}"/>
              </a:ext>
            </a:extLst>
          </p:cNvPr>
          <p:cNvSpPr/>
          <p:nvPr/>
        </p:nvSpPr>
        <p:spPr>
          <a:xfrm>
            <a:off x="8719836" y="5667873"/>
            <a:ext cx="2799009" cy="82737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3000"/>
                </a:schemeClr>
              </a:gs>
              <a:gs pos="100000">
                <a:schemeClr val="bg1">
                  <a:alpha val="12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9B0F3C-23A8-4E61-85C5-E5480C518257}"/>
              </a:ext>
            </a:extLst>
          </p:cNvPr>
          <p:cNvGrpSpPr/>
          <p:nvPr/>
        </p:nvGrpSpPr>
        <p:grpSpPr>
          <a:xfrm>
            <a:off x="766231" y="4409871"/>
            <a:ext cx="2391655" cy="954107"/>
            <a:chOff x="1335856" y="4409871"/>
            <a:chExt cx="1374619" cy="95410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D9D074-146F-43FF-BA2C-0A2023D0650B}"/>
                </a:ext>
              </a:extLst>
            </p:cNvPr>
            <p:cNvSpPr txBox="1"/>
            <p:nvPr/>
          </p:nvSpPr>
          <p:spPr>
            <a:xfrm>
              <a:off x="1372756" y="4409871"/>
              <a:ext cx="13281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Welcome to my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FB6972-048E-40F3-94F2-ABD677EDEDF0}"/>
                </a:ext>
              </a:extLst>
            </p:cNvPr>
            <p:cNvSpPr txBox="1"/>
            <p:nvPr/>
          </p:nvSpPr>
          <p:spPr>
            <a:xfrm>
              <a:off x="1335856" y="5051942"/>
              <a:ext cx="1374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B2F35-0060-47FD-8D0F-4DA273667CA4}"/>
              </a:ext>
            </a:extLst>
          </p:cNvPr>
          <p:cNvGrpSpPr/>
          <p:nvPr/>
        </p:nvGrpSpPr>
        <p:grpSpPr>
          <a:xfrm>
            <a:off x="5006683" y="5450448"/>
            <a:ext cx="2391655" cy="571768"/>
            <a:chOff x="5558453" y="5770671"/>
            <a:chExt cx="1374619" cy="57176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88112E-6C99-4C0D-BC8A-614C1EEBA54C}"/>
                </a:ext>
              </a:extLst>
            </p:cNvPr>
            <p:cNvSpPr txBox="1"/>
            <p:nvPr/>
          </p:nvSpPr>
          <p:spPr>
            <a:xfrm>
              <a:off x="5558453" y="5770671"/>
              <a:ext cx="13281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Multimedia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32DE25-F990-48E7-BA8D-E2B57A8A22D8}"/>
                </a:ext>
              </a:extLst>
            </p:cNvPr>
            <p:cNvSpPr txBox="1"/>
            <p:nvPr/>
          </p:nvSpPr>
          <p:spPr>
            <a:xfrm>
              <a:off x="5558453" y="6065440"/>
              <a:ext cx="1374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2A56D0-8D93-41AC-8B13-B942A5E12740}"/>
              </a:ext>
            </a:extLst>
          </p:cNvPr>
          <p:cNvGrpSpPr/>
          <p:nvPr/>
        </p:nvGrpSpPr>
        <p:grpSpPr>
          <a:xfrm>
            <a:off x="9284148" y="4545203"/>
            <a:ext cx="1374619" cy="919070"/>
            <a:chOff x="9284148" y="4545203"/>
            <a:chExt cx="1374619" cy="91907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4965C6-D555-44C8-914D-A454CD9FB99F}"/>
                </a:ext>
              </a:extLst>
            </p:cNvPr>
            <p:cNvSpPr txBox="1"/>
            <p:nvPr/>
          </p:nvSpPr>
          <p:spPr>
            <a:xfrm>
              <a:off x="9321048" y="4545203"/>
              <a:ext cx="13281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Class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4EDBE9-79D5-48E8-8668-A66B4E9EF70E}"/>
                </a:ext>
              </a:extLst>
            </p:cNvPr>
            <p:cNvSpPr txBox="1"/>
            <p:nvPr/>
          </p:nvSpPr>
          <p:spPr>
            <a:xfrm>
              <a:off x="9284148" y="5187274"/>
              <a:ext cx="1374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18812F-DE23-4795-8330-0D526075D1FD}"/>
              </a:ext>
            </a:extLst>
          </p:cNvPr>
          <p:cNvGrpSpPr/>
          <p:nvPr/>
        </p:nvGrpSpPr>
        <p:grpSpPr>
          <a:xfrm>
            <a:off x="806685" y="1"/>
            <a:ext cx="2421042" cy="3336506"/>
            <a:chOff x="806685" y="1"/>
            <a:chExt cx="2421042" cy="333650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79CCB1D-C69E-44F4-8E8E-8330AAB4D4C9}"/>
                </a:ext>
              </a:extLst>
            </p:cNvPr>
            <p:cNvGrpSpPr/>
            <p:nvPr/>
          </p:nvGrpSpPr>
          <p:grpSpPr>
            <a:xfrm>
              <a:off x="806685" y="1"/>
              <a:ext cx="2421042" cy="3336506"/>
              <a:chOff x="806685" y="1"/>
              <a:chExt cx="2421042" cy="333650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999F4B9-C5A5-49B8-AAFF-F4CE034BC8CE}"/>
                  </a:ext>
                </a:extLst>
              </p:cNvPr>
              <p:cNvGrpSpPr/>
              <p:nvPr/>
            </p:nvGrpSpPr>
            <p:grpSpPr>
              <a:xfrm>
                <a:off x="806685" y="1479125"/>
                <a:ext cx="2421042" cy="1857382"/>
                <a:chOff x="806685" y="1479125"/>
                <a:chExt cx="2421042" cy="1857382"/>
              </a:xfrm>
            </p:grpSpPr>
            <p:sp>
              <p:nvSpPr>
                <p:cNvPr id="43" name="Right Triangle 4">
                  <a:extLst>
                    <a:ext uri="{FF2B5EF4-FFF2-40B4-BE49-F238E27FC236}">
                      <a16:creationId xmlns:a16="http://schemas.microsoft.com/office/drawing/2014/main" id="{76DAF6DB-8349-4729-8F70-BC38B0B4FA7E}"/>
                    </a:ext>
                  </a:extLst>
                </p:cNvPr>
                <p:cNvSpPr/>
                <p:nvPr/>
              </p:nvSpPr>
              <p:spPr>
                <a:xfrm>
                  <a:off x="2013027" y="1493639"/>
                  <a:ext cx="1214700" cy="1842868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12319"/>
                    <a:gd name="connsiteY0" fmla="*/ 1842868 h 1842868"/>
                    <a:gd name="connsiteX1" fmla="*/ 0 w 1212319"/>
                    <a:gd name="connsiteY1" fmla="*/ 0 h 1842868"/>
                    <a:gd name="connsiteX2" fmla="*/ 1212319 w 1212319"/>
                    <a:gd name="connsiteY2" fmla="*/ 1837871 h 1842868"/>
                    <a:gd name="connsiteX3" fmla="*/ 0 w 1212319"/>
                    <a:gd name="connsiteY3" fmla="*/ 1842868 h 1842868"/>
                    <a:gd name="connsiteX0" fmla="*/ 0 w 1214700"/>
                    <a:gd name="connsiteY0" fmla="*/ 1842868 h 1842868"/>
                    <a:gd name="connsiteX1" fmla="*/ 0 w 1214700"/>
                    <a:gd name="connsiteY1" fmla="*/ 0 h 1842868"/>
                    <a:gd name="connsiteX2" fmla="*/ 1214700 w 1214700"/>
                    <a:gd name="connsiteY2" fmla="*/ 1833109 h 1842868"/>
                    <a:gd name="connsiteX3" fmla="*/ 0 w 1214700"/>
                    <a:gd name="connsiteY3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4700" h="1842868">
                      <a:moveTo>
                        <a:pt x="0" y="1842868"/>
                      </a:moveTo>
                      <a:lnTo>
                        <a:pt x="0" y="0"/>
                      </a:lnTo>
                      <a:lnTo>
                        <a:pt x="1214700" y="1833109"/>
                      </a:lnTo>
                      <a:cubicBezTo>
                        <a:pt x="804603" y="1792166"/>
                        <a:pt x="505632" y="1778041"/>
                        <a:pt x="0" y="1842868"/>
                      </a:cubicBezTo>
                      <a:close/>
                    </a:path>
                  </a:pathLst>
                </a:custGeom>
                <a:solidFill>
                  <a:srgbClr val="BDBD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ight Triangle 4">
                  <a:extLst>
                    <a:ext uri="{FF2B5EF4-FFF2-40B4-BE49-F238E27FC236}">
                      <a16:creationId xmlns:a16="http://schemas.microsoft.com/office/drawing/2014/main" id="{D1EA0965-929C-44E6-9323-F5F43B249C40}"/>
                    </a:ext>
                  </a:extLst>
                </p:cNvPr>
                <p:cNvSpPr/>
                <p:nvPr/>
              </p:nvSpPr>
              <p:spPr>
                <a:xfrm>
                  <a:off x="2016505" y="1479125"/>
                  <a:ext cx="1209821" cy="1842868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821" h="1842868">
                      <a:moveTo>
                        <a:pt x="0" y="1842868"/>
                      </a:moveTo>
                      <a:lnTo>
                        <a:pt x="0" y="0"/>
                      </a:lnTo>
                      <a:lnTo>
                        <a:pt x="1209821" y="1842868"/>
                      </a:lnTo>
                      <a:cubicBezTo>
                        <a:pt x="799724" y="1801925"/>
                        <a:pt x="505632" y="1778041"/>
                        <a:pt x="0" y="1842868"/>
                      </a:cubicBezTo>
                      <a:close/>
                    </a:path>
                  </a:pathLst>
                </a:custGeom>
                <a:solidFill>
                  <a:srgbClr val="97B5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ight Triangle 4">
                  <a:extLst>
                    <a:ext uri="{FF2B5EF4-FFF2-40B4-BE49-F238E27FC236}">
                      <a16:creationId xmlns:a16="http://schemas.microsoft.com/office/drawing/2014/main" id="{8B434A9D-63A2-4BA6-8A69-AFBE4DFED733}"/>
                    </a:ext>
                  </a:extLst>
                </p:cNvPr>
                <p:cNvSpPr/>
                <p:nvPr/>
              </p:nvSpPr>
              <p:spPr>
                <a:xfrm>
                  <a:off x="2005919" y="1695405"/>
                  <a:ext cx="694990" cy="1368363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821" h="1842868">
                      <a:moveTo>
                        <a:pt x="0" y="1842868"/>
                      </a:moveTo>
                      <a:lnTo>
                        <a:pt x="0" y="0"/>
                      </a:lnTo>
                      <a:lnTo>
                        <a:pt x="1209821" y="1842868"/>
                      </a:lnTo>
                      <a:cubicBezTo>
                        <a:pt x="799724" y="1801925"/>
                        <a:pt x="505632" y="1778041"/>
                        <a:pt x="0" y="1842868"/>
                      </a:cubicBezTo>
                      <a:close/>
                    </a:path>
                  </a:pathLst>
                </a:custGeom>
                <a:solidFill>
                  <a:schemeClr val="tx1">
                    <a:alpha val="26000"/>
                  </a:scheme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ight Triangle 4">
                  <a:extLst>
                    <a:ext uri="{FF2B5EF4-FFF2-40B4-BE49-F238E27FC236}">
                      <a16:creationId xmlns:a16="http://schemas.microsoft.com/office/drawing/2014/main" id="{AD8BE5B1-58B0-4EEB-981C-8A7E7636C3BA}"/>
                    </a:ext>
                  </a:extLst>
                </p:cNvPr>
                <p:cNvSpPr/>
                <p:nvPr/>
              </p:nvSpPr>
              <p:spPr>
                <a:xfrm flipH="1">
                  <a:off x="810773" y="1508153"/>
                  <a:ext cx="1520379" cy="1810896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517182"/>
                    <a:gd name="connsiteY0" fmla="*/ 1397194 h 1842868"/>
                    <a:gd name="connsiteX1" fmla="*/ 307361 w 1517182"/>
                    <a:gd name="connsiteY1" fmla="*/ 0 h 1842868"/>
                    <a:gd name="connsiteX2" fmla="*/ 1517182 w 1517182"/>
                    <a:gd name="connsiteY2" fmla="*/ 1842868 h 1842868"/>
                    <a:gd name="connsiteX3" fmla="*/ 0 w 1517182"/>
                    <a:gd name="connsiteY3" fmla="*/ 1397194 h 1842868"/>
                    <a:gd name="connsiteX0" fmla="*/ 0 w 1520379"/>
                    <a:gd name="connsiteY0" fmla="*/ 1397194 h 1810896"/>
                    <a:gd name="connsiteX1" fmla="*/ 307361 w 1520379"/>
                    <a:gd name="connsiteY1" fmla="*/ 0 h 1810896"/>
                    <a:gd name="connsiteX2" fmla="*/ 1520379 w 1520379"/>
                    <a:gd name="connsiteY2" fmla="*/ 1810896 h 1810896"/>
                    <a:gd name="connsiteX3" fmla="*/ 0 w 1520379"/>
                    <a:gd name="connsiteY3" fmla="*/ 1397194 h 1810896"/>
                    <a:gd name="connsiteX0" fmla="*/ 0 w 1520379"/>
                    <a:gd name="connsiteY0" fmla="*/ 1397194 h 1810896"/>
                    <a:gd name="connsiteX1" fmla="*/ 307361 w 1520379"/>
                    <a:gd name="connsiteY1" fmla="*/ 0 h 1810896"/>
                    <a:gd name="connsiteX2" fmla="*/ 1520379 w 1520379"/>
                    <a:gd name="connsiteY2" fmla="*/ 1810896 h 1810896"/>
                    <a:gd name="connsiteX3" fmla="*/ 0 w 1520379"/>
                    <a:gd name="connsiteY3" fmla="*/ 1397194 h 1810896"/>
                    <a:gd name="connsiteX0" fmla="*/ 0 w 1520379"/>
                    <a:gd name="connsiteY0" fmla="*/ 1397194 h 1810896"/>
                    <a:gd name="connsiteX1" fmla="*/ 307361 w 1520379"/>
                    <a:gd name="connsiteY1" fmla="*/ 0 h 1810896"/>
                    <a:gd name="connsiteX2" fmla="*/ 1520379 w 1520379"/>
                    <a:gd name="connsiteY2" fmla="*/ 1810896 h 1810896"/>
                    <a:gd name="connsiteX3" fmla="*/ 0 w 1520379"/>
                    <a:gd name="connsiteY3" fmla="*/ 1397194 h 181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0379" h="1810896">
                      <a:moveTo>
                        <a:pt x="0" y="1397194"/>
                      </a:moveTo>
                      <a:lnTo>
                        <a:pt x="307361" y="0"/>
                      </a:lnTo>
                      <a:lnTo>
                        <a:pt x="1520379" y="1810896"/>
                      </a:lnTo>
                      <a:cubicBezTo>
                        <a:pt x="980379" y="1538760"/>
                        <a:pt x="505632" y="1332367"/>
                        <a:pt x="0" y="139719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ight Triangle 4">
                  <a:extLst>
                    <a:ext uri="{FF2B5EF4-FFF2-40B4-BE49-F238E27FC236}">
                      <a16:creationId xmlns:a16="http://schemas.microsoft.com/office/drawing/2014/main" id="{380DE159-DB05-40C6-9928-0A6344A5ADC5}"/>
                    </a:ext>
                  </a:extLst>
                </p:cNvPr>
                <p:cNvSpPr/>
                <p:nvPr/>
              </p:nvSpPr>
              <p:spPr>
                <a:xfrm flipH="1">
                  <a:off x="806685" y="1479125"/>
                  <a:ext cx="1517182" cy="1842868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517182"/>
                    <a:gd name="connsiteY0" fmla="*/ 1397194 h 1842868"/>
                    <a:gd name="connsiteX1" fmla="*/ 307361 w 1517182"/>
                    <a:gd name="connsiteY1" fmla="*/ 0 h 1842868"/>
                    <a:gd name="connsiteX2" fmla="*/ 1517182 w 1517182"/>
                    <a:gd name="connsiteY2" fmla="*/ 1842868 h 1842868"/>
                    <a:gd name="connsiteX3" fmla="*/ 0 w 1517182"/>
                    <a:gd name="connsiteY3" fmla="*/ 1397194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17182" h="1842868">
                      <a:moveTo>
                        <a:pt x="0" y="1397194"/>
                      </a:moveTo>
                      <a:lnTo>
                        <a:pt x="307361" y="0"/>
                      </a:lnTo>
                      <a:lnTo>
                        <a:pt x="1517182" y="1842868"/>
                      </a:lnTo>
                      <a:cubicBezTo>
                        <a:pt x="1037929" y="1548352"/>
                        <a:pt x="505632" y="1332367"/>
                        <a:pt x="0" y="1397194"/>
                      </a:cubicBezTo>
                      <a:close/>
                    </a:path>
                  </a:pathLst>
                </a:custGeom>
                <a:solidFill>
                  <a:srgbClr val="CAD9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6F82BAB9-9BA5-42CB-8827-DFC2F02EC199}"/>
                    </a:ext>
                  </a:extLst>
                </p:cNvPr>
                <p:cNvSpPr/>
                <p:nvPr/>
              </p:nvSpPr>
              <p:spPr>
                <a:xfrm flipH="1">
                  <a:off x="813738" y="1479125"/>
                  <a:ext cx="1362670" cy="1842868"/>
                </a:xfrm>
                <a:custGeom>
                  <a:avLst/>
                  <a:gdLst>
                    <a:gd name="connsiteX0" fmla="*/ 152849 w 1362670"/>
                    <a:gd name="connsiteY0" fmla="*/ 0 h 1842868"/>
                    <a:gd name="connsiteX1" fmla="*/ 0 w 1362670"/>
                    <a:gd name="connsiteY1" fmla="*/ 694820 h 1842868"/>
                    <a:gd name="connsiteX2" fmla="*/ 111696 w 1362670"/>
                    <a:gd name="connsiteY2" fmla="*/ 727208 h 1842868"/>
                    <a:gd name="connsiteX3" fmla="*/ 625935 w 1362670"/>
                    <a:gd name="connsiteY3" fmla="*/ 1004156 h 1842868"/>
                    <a:gd name="connsiteX4" fmla="*/ 1154477 w 1362670"/>
                    <a:gd name="connsiteY4" fmla="*/ 1673938 h 1842868"/>
                    <a:gd name="connsiteX5" fmla="*/ 1177730 w 1362670"/>
                    <a:gd name="connsiteY5" fmla="*/ 1735000 h 1842868"/>
                    <a:gd name="connsiteX6" fmla="*/ 1180620 w 1362670"/>
                    <a:gd name="connsiteY6" fmla="*/ 1736501 h 1842868"/>
                    <a:gd name="connsiteX7" fmla="*/ 1362670 w 1362670"/>
                    <a:gd name="connsiteY7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2670" h="1842868">
                      <a:moveTo>
                        <a:pt x="152849" y="0"/>
                      </a:moveTo>
                      <a:lnTo>
                        <a:pt x="0" y="694820"/>
                      </a:lnTo>
                      <a:lnTo>
                        <a:pt x="111696" y="727208"/>
                      </a:lnTo>
                      <a:cubicBezTo>
                        <a:pt x="289343" y="786972"/>
                        <a:pt x="464173" y="879192"/>
                        <a:pt x="625935" y="1004156"/>
                      </a:cubicBezTo>
                      <a:cubicBezTo>
                        <a:pt x="868577" y="1191603"/>
                        <a:pt x="1047357" y="1426106"/>
                        <a:pt x="1154477" y="1673938"/>
                      </a:cubicBezTo>
                      <a:lnTo>
                        <a:pt x="1177730" y="1735000"/>
                      </a:lnTo>
                      <a:lnTo>
                        <a:pt x="1180620" y="1736501"/>
                      </a:lnTo>
                      <a:cubicBezTo>
                        <a:pt x="1242028" y="1770466"/>
                        <a:pt x="1302764" y="1806054"/>
                        <a:pt x="1362670" y="1842868"/>
                      </a:cubicBezTo>
                      <a:close/>
                    </a:path>
                  </a:pathLst>
                </a:custGeom>
                <a:solidFill>
                  <a:schemeClr val="bg1">
                    <a:alpha val="2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4962170-4074-442F-BFDA-40DFBA8991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3166" y="1"/>
                <a:ext cx="0" cy="1479124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5242F83-8764-40BE-AF2B-BC792F74C5D6}"/>
                </a:ext>
              </a:extLst>
            </p:cNvPr>
            <p:cNvGrpSpPr/>
            <p:nvPr/>
          </p:nvGrpSpPr>
          <p:grpSpPr>
            <a:xfrm>
              <a:off x="1698438" y="491023"/>
              <a:ext cx="649454" cy="649454"/>
              <a:chOff x="1698438" y="491023"/>
              <a:chExt cx="649454" cy="649454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F1B56F8-FB92-49AB-A741-4E812CD79FDE}"/>
                  </a:ext>
                </a:extLst>
              </p:cNvPr>
              <p:cNvGrpSpPr/>
              <p:nvPr/>
            </p:nvGrpSpPr>
            <p:grpSpPr>
              <a:xfrm>
                <a:off x="1698438" y="491023"/>
                <a:ext cx="649454" cy="649454"/>
                <a:chOff x="4034971" y="769257"/>
                <a:chExt cx="649454" cy="649454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BD9C0CB-E1CE-4DB3-84AE-134E6898AACF}"/>
                    </a:ext>
                  </a:extLst>
                </p:cNvPr>
                <p:cNvSpPr/>
                <p:nvPr/>
              </p:nvSpPr>
              <p:spPr>
                <a:xfrm>
                  <a:off x="4034971" y="769257"/>
                  <a:ext cx="649454" cy="649454"/>
                </a:xfrm>
                <a:prstGeom prst="ellipse">
                  <a:avLst/>
                </a:prstGeom>
                <a:solidFill>
                  <a:srgbClr val="CAD9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1A00032-201F-4806-B98F-030AE76A30FE}"/>
                    </a:ext>
                  </a:extLst>
                </p:cNvPr>
                <p:cNvSpPr/>
                <p:nvPr/>
              </p:nvSpPr>
              <p:spPr>
                <a:xfrm>
                  <a:off x="4125686" y="859972"/>
                  <a:ext cx="468025" cy="468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0A33F9-6917-4780-920A-8B858B254244}"/>
                  </a:ext>
                </a:extLst>
              </p:cNvPr>
              <p:cNvSpPr txBox="1"/>
              <p:nvPr/>
            </p:nvSpPr>
            <p:spPr>
              <a:xfrm>
                <a:off x="1827479" y="61056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97B53D"/>
                    </a:solidFill>
                  </a:rPr>
                  <a:t>01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B3EF85-AEAF-4BD9-9D8B-A8AD3C5E65A4}"/>
              </a:ext>
            </a:extLst>
          </p:cNvPr>
          <p:cNvGrpSpPr/>
          <p:nvPr/>
        </p:nvGrpSpPr>
        <p:grpSpPr>
          <a:xfrm>
            <a:off x="4965001" y="0"/>
            <a:ext cx="2421042" cy="4562661"/>
            <a:chOff x="4965001" y="0"/>
            <a:chExt cx="2421042" cy="456266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3A5507C-73B7-49B5-88FA-1BCA3DFBA7FF}"/>
                </a:ext>
              </a:extLst>
            </p:cNvPr>
            <p:cNvGrpSpPr/>
            <p:nvPr/>
          </p:nvGrpSpPr>
          <p:grpSpPr>
            <a:xfrm>
              <a:off x="4965001" y="0"/>
              <a:ext cx="2421042" cy="4562661"/>
              <a:chOff x="4965001" y="0"/>
              <a:chExt cx="2421042" cy="4562661"/>
            </a:xfrm>
          </p:grpSpPr>
          <p:sp>
            <p:nvSpPr>
              <p:cNvPr id="56" name="Right Triangle 4">
                <a:extLst>
                  <a:ext uri="{FF2B5EF4-FFF2-40B4-BE49-F238E27FC236}">
                    <a16:creationId xmlns:a16="http://schemas.microsoft.com/office/drawing/2014/main" id="{1E45AD41-0635-4E59-A657-56818DD6A144}"/>
                  </a:ext>
                </a:extLst>
              </p:cNvPr>
              <p:cNvSpPr/>
              <p:nvPr/>
            </p:nvSpPr>
            <p:spPr>
              <a:xfrm>
                <a:off x="6171343" y="2719793"/>
                <a:ext cx="1214700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12319"/>
                  <a:gd name="connsiteY0" fmla="*/ 1842868 h 1842868"/>
                  <a:gd name="connsiteX1" fmla="*/ 0 w 1212319"/>
                  <a:gd name="connsiteY1" fmla="*/ 0 h 1842868"/>
                  <a:gd name="connsiteX2" fmla="*/ 1212319 w 1212319"/>
                  <a:gd name="connsiteY2" fmla="*/ 1837871 h 1842868"/>
                  <a:gd name="connsiteX3" fmla="*/ 0 w 1212319"/>
                  <a:gd name="connsiteY3" fmla="*/ 1842868 h 1842868"/>
                  <a:gd name="connsiteX0" fmla="*/ 0 w 1214700"/>
                  <a:gd name="connsiteY0" fmla="*/ 1842868 h 1842868"/>
                  <a:gd name="connsiteX1" fmla="*/ 0 w 1214700"/>
                  <a:gd name="connsiteY1" fmla="*/ 0 h 1842868"/>
                  <a:gd name="connsiteX2" fmla="*/ 1214700 w 1214700"/>
                  <a:gd name="connsiteY2" fmla="*/ 1833109 h 1842868"/>
                  <a:gd name="connsiteX3" fmla="*/ 0 w 1214700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700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14700" y="1833109"/>
                    </a:lnTo>
                    <a:cubicBezTo>
                      <a:pt x="804603" y="1792166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BDB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ight Triangle 4">
                <a:extLst>
                  <a:ext uri="{FF2B5EF4-FFF2-40B4-BE49-F238E27FC236}">
                    <a16:creationId xmlns:a16="http://schemas.microsoft.com/office/drawing/2014/main" id="{8922D45A-68BC-4B0A-B793-EF5408E462AF}"/>
                  </a:ext>
                </a:extLst>
              </p:cNvPr>
              <p:cNvSpPr/>
              <p:nvPr/>
            </p:nvSpPr>
            <p:spPr>
              <a:xfrm>
                <a:off x="6174821" y="2705279"/>
                <a:ext cx="1209821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F38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ight Triangle 4">
                <a:extLst>
                  <a:ext uri="{FF2B5EF4-FFF2-40B4-BE49-F238E27FC236}">
                    <a16:creationId xmlns:a16="http://schemas.microsoft.com/office/drawing/2014/main" id="{06F3DC35-9587-48DC-AA46-5477F447DDE8}"/>
                  </a:ext>
                </a:extLst>
              </p:cNvPr>
              <p:cNvSpPr/>
              <p:nvPr/>
            </p:nvSpPr>
            <p:spPr>
              <a:xfrm>
                <a:off x="6164235" y="2921559"/>
                <a:ext cx="694990" cy="1368363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chemeClr val="tx1">
                  <a:alpha val="26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ight Triangle 4">
                <a:extLst>
                  <a:ext uri="{FF2B5EF4-FFF2-40B4-BE49-F238E27FC236}">
                    <a16:creationId xmlns:a16="http://schemas.microsoft.com/office/drawing/2014/main" id="{309A42A7-194F-4983-964D-840734C4639A}"/>
                  </a:ext>
                </a:extLst>
              </p:cNvPr>
              <p:cNvSpPr/>
              <p:nvPr/>
            </p:nvSpPr>
            <p:spPr>
              <a:xfrm flipH="1">
                <a:off x="4969089" y="2734307"/>
                <a:ext cx="1520379" cy="1810896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379" h="1810896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20379" y="1810896"/>
                    </a:lnTo>
                    <a:cubicBezTo>
                      <a:pt x="980379" y="1538760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ight Triangle 4">
                <a:extLst>
                  <a:ext uri="{FF2B5EF4-FFF2-40B4-BE49-F238E27FC236}">
                    <a16:creationId xmlns:a16="http://schemas.microsoft.com/office/drawing/2014/main" id="{5599E0AD-E8B7-4BFF-BF8B-BD0BB0A88841}"/>
                  </a:ext>
                </a:extLst>
              </p:cNvPr>
              <p:cNvSpPr/>
              <p:nvPr/>
            </p:nvSpPr>
            <p:spPr>
              <a:xfrm flipH="1">
                <a:off x="4965001" y="2705279"/>
                <a:ext cx="1517182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7182" h="1842868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17182" y="1842868"/>
                    </a:lnTo>
                    <a:cubicBezTo>
                      <a:pt x="1037929" y="1548352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F38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901CF03-A8BF-4D4F-8E0A-A7511CBF3ED7}"/>
                  </a:ext>
                </a:extLst>
              </p:cNvPr>
              <p:cNvSpPr/>
              <p:nvPr/>
            </p:nvSpPr>
            <p:spPr>
              <a:xfrm flipH="1">
                <a:off x="4972054" y="2705279"/>
                <a:ext cx="1362670" cy="1842868"/>
              </a:xfrm>
              <a:custGeom>
                <a:avLst/>
                <a:gdLst>
                  <a:gd name="connsiteX0" fmla="*/ 152849 w 1362670"/>
                  <a:gd name="connsiteY0" fmla="*/ 0 h 1842868"/>
                  <a:gd name="connsiteX1" fmla="*/ 0 w 1362670"/>
                  <a:gd name="connsiteY1" fmla="*/ 694820 h 1842868"/>
                  <a:gd name="connsiteX2" fmla="*/ 111696 w 1362670"/>
                  <a:gd name="connsiteY2" fmla="*/ 727208 h 1842868"/>
                  <a:gd name="connsiteX3" fmla="*/ 625935 w 1362670"/>
                  <a:gd name="connsiteY3" fmla="*/ 1004156 h 1842868"/>
                  <a:gd name="connsiteX4" fmla="*/ 1154477 w 1362670"/>
                  <a:gd name="connsiteY4" fmla="*/ 1673938 h 1842868"/>
                  <a:gd name="connsiteX5" fmla="*/ 1177730 w 1362670"/>
                  <a:gd name="connsiteY5" fmla="*/ 1735000 h 1842868"/>
                  <a:gd name="connsiteX6" fmla="*/ 1180620 w 1362670"/>
                  <a:gd name="connsiteY6" fmla="*/ 1736501 h 1842868"/>
                  <a:gd name="connsiteX7" fmla="*/ 1362670 w 1362670"/>
                  <a:gd name="connsiteY7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2670" h="1842868">
                    <a:moveTo>
                      <a:pt x="152849" y="0"/>
                    </a:moveTo>
                    <a:lnTo>
                      <a:pt x="0" y="694820"/>
                    </a:lnTo>
                    <a:lnTo>
                      <a:pt x="111696" y="727208"/>
                    </a:lnTo>
                    <a:cubicBezTo>
                      <a:pt x="289343" y="786972"/>
                      <a:pt x="464173" y="879192"/>
                      <a:pt x="625935" y="1004156"/>
                    </a:cubicBezTo>
                    <a:cubicBezTo>
                      <a:pt x="868577" y="1191603"/>
                      <a:pt x="1047357" y="1426106"/>
                      <a:pt x="1154477" y="1673938"/>
                    </a:cubicBezTo>
                    <a:lnTo>
                      <a:pt x="1177730" y="1735000"/>
                    </a:lnTo>
                    <a:lnTo>
                      <a:pt x="1180620" y="1736501"/>
                    </a:lnTo>
                    <a:cubicBezTo>
                      <a:pt x="1242028" y="1770466"/>
                      <a:pt x="1302764" y="1806054"/>
                      <a:pt x="1362670" y="1842868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D215532-8B27-4674-B207-591FBB7082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71797" y="0"/>
                <a:ext cx="0" cy="274231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076E923-CBCC-4C8A-8167-F8AAAE4B9E13}"/>
                </a:ext>
              </a:extLst>
            </p:cNvPr>
            <p:cNvGrpSpPr/>
            <p:nvPr/>
          </p:nvGrpSpPr>
          <p:grpSpPr>
            <a:xfrm>
              <a:off x="5832729" y="1790890"/>
              <a:ext cx="649454" cy="649454"/>
              <a:chOff x="1698438" y="491023"/>
              <a:chExt cx="649454" cy="649454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02BA2BB-F75E-4FE7-BD25-0ADFC35F5F5E}"/>
                  </a:ext>
                </a:extLst>
              </p:cNvPr>
              <p:cNvGrpSpPr/>
              <p:nvPr/>
            </p:nvGrpSpPr>
            <p:grpSpPr>
              <a:xfrm>
                <a:off x="1698438" y="491023"/>
                <a:ext cx="649454" cy="649454"/>
                <a:chOff x="4034971" y="769257"/>
                <a:chExt cx="649454" cy="649454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924E77B-1AD2-427D-B22C-60924A1D304D}"/>
                    </a:ext>
                  </a:extLst>
                </p:cNvPr>
                <p:cNvSpPr/>
                <p:nvPr/>
              </p:nvSpPr>
              <p:spPr>
                <a:xfrm>
                  <a:off x="4034971" y="769257"/>
                  <a:ext cx="649454" cy="649454"/>
                </a:xfrm>
                <a:prstGeom prst="ellipse">
                  <a:avLst/>
                </a:prstGeom>
                <a:solidFill>
                  <a:srgbClr val="F381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53B3BC27-0A7A-4299-BD17-18D4D353F8A2}"/>
                    </a:ext>
                  </a:extLst>
                </p:cNvPr>
                <p:cNvSpPr/>
                <p:nvPr/>
              </p:nvSpPr>
              <p:spPr>
                <a:xfrm>
                  <a:off x="4125686" y="859972"/>
                  <a:ext cx="468025" cy="468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575DF62-F97B-44CB-A22A-C0276043F3EE}"/>
                  </a:ext>
                </a:extLst>
              </p:cNvPr>
              <p:cNvSpPr txBox="1"/>
              <p:nvPr/>
            </p:nvSpPr>
            <p:spPr>
              <a:xfrm>
                <a:off x="1827479" y="61056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3811F"/>
                    </a:solidFill>
                  </a:rPr>
                  <a:t>02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8F6FED9-6F1D-4163-9972-8F4D089579F4}"/>
              </a:ext>
            </a:extLst>
          </p:cNvPr>
          <p:cNvGrpSpPr/>
          <p:nvPr/>
        </p:nvGrpSpPr>
        <p:grpSpPr>
          <a:xfrm>
            <a:off x="8749618" y="13822"/>
            <a:ext cx="2421042" cy="3262271"/>
            <a:chOff x="8749618" y="13822"/>
            <a:chExt cx="2421042" cy="326227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463535-B475-4DD0-A921-78B7787CBF92}"/>
                </a:ext>
              </a:extLst>
            </p:cNvPr>
            <p:cNvGrpSpPr/>
            <p:nvPr/>
          </p:nvGrpSpPr>
          <p:grpSpPr>
            <a:xfrm>
              <a:off x="8749618" y="13822"/>
              <a:ext cx="2421042" cy="3262271"/>
              <a:chOff x="8749618" y="13822"/>
              <a:chExt cx="2421042" cy="3262271"/>
            </a:xfrm>
          </p:grpSpPr>
          <p:sp>
            <p:nvSpPr>
              <p:cNvPr id="70" name="Right Triangle 4">
                <a:extLst>
                  <a:ext uri="{FF2B5EF4-FFF2-40B4-BE49-F238E27FC236}">
                    <a16:creationId xmlns:a16="http://schemas.microsoft.com/office/drawing/2014/main" id="{0088BD2F-0B3A-4267-840E-1DE8BB41E6D7}"/>
                  </a:ext>
                </a:extLst>
              </p:cNvPr>
              <p:cNvSpPr/>
              <p:nvPr/>
            </p:nvSpPr>
            <p:spPr>
              <a:xfrm>
                <a:off x="9955960" y="1433225"/>
                <a:ext cx="1214700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12319"/>
                  <a:gd name="connsiteY0" fmla="*/ 1842868 h 1842868"/>
                  <a:gd name="connsiteX1" fmla="*/ 0 w 1212319"/>
                  <a:gd name="connsiteY1" fmla="*/ 0 h 1842868"/>
                  <a:gd name="connsiteX2" fmla="*/ 1212319 w 1212319"/>
                  <a:gd name="connsiteY2" fmla="*/ 1837871 h 1842868"/>
                  <a:gd name="connsiteX3" fmla="*/ 0 w 1212319"/>
                  <a:gd name="connsiteY3" fmla="*/ 1842868 h 1842868"/>
                  <a:gd name="connsiteX0" fmla="*/ 0 w 1214700"/>
                  <a:gd name="connsiteY0" fmla="*/ 1842868 h 1842868"/>
                  <a:gd name="connsiteX1" fmla="*/ 0 w 1214700"/>
                  <a:gd name="connsiteY1" fmla="*/ 0 h 1842868"/>
                  <a:gd name="connsiteX2" fmla="*/ 1214700 w 1214700"/>
                  <a:gd name="connsiteY2" fmla="*/ 1833109 h 1842868"/>
                  <a:gd name="connsiteX3" fmla="*/ 0 w 1214700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700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14700" y="1833109"/>
                    </a:lnTo>
                    <a:cubicBezTo>
                      <a:pt x="804603" y="1792166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BDB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ight Triangle 4">
                <a:extLst>
                  <a:ext uri="{FF2B5EF4-FFF2-40B4-BE49-F238E27FC236}">
                    <a16:creationId xmlns:a16="http://schemas.microsoft.com/office/drawing/2014/main" id="{73A6A5B0-1F89-4B70-A94A-97E18572C7DC}"/>
                  </a:ext>
                </a:extLst>
              </p:cNvPr>
              <p:cNvSpPr/>
              <p:nvPr/>
            </p:nvSpPr>
            <p:spPr>
              <a:xfrm>
                <a:off x="9959438" y="1418711"/>
                <a:ext cx="1209821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ight Triangle 4">
                <a:extLst>
                  <a:ext uri="{FF2B5EF4-FFF2-40B4-BE49-F238E27FC236}">
                    <a16:creationId xmlns:a16="http://schemas.microsoft.com/office/drawing/2014/main" id="{7134CBEF-B6A1-4C84-ADC3-49A6B2DBB237}"/>
                  </a:ext>
                </a:extLst>
              </p:cNvPr>
              <p:cNvSpPr/>
              <p:nvPr/>
            </p:nvSpPr>
            <p:spPr>
              <a:xfrm>
                <a:off x="9948852" y="1634991"/>
                <a:ext cx="694990" cy="1368363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chemeClr val="tx1">
                  <a:alpha val="26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ight Triangle 4">
                <a:extLst>
                  <a:ext uri="{FF2B5EF4-FFF2-40B4-BE49-F238E27FC236}">
                    <a16:creationId xmlns:a16="http://schemas.microsoft.com/office/drawing/2014/main" id="{1425E26B-0E63-442A-89FE-6D80CCE4FB0F}"/>
                  </a:ext>
                </a:extLst>
              </p:cNvPr>
              <p:cNvSpPr/>
              <p:nvPr/>
            </p:nvSpPr>
            <p:spPr>
              <a:xfrm flipH="1">
                <a:off x="8753706" y="1447739"/>
                <a:ext cx="1520379" cy="1810896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379" h="1810896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20379" y="1810896"/>
                    </a:lnTo>
                    <a:cubicBezTo>
                      <a:pt x="980379" y="1538760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4">
                <a:extLst>
                  <a:ext uri="{FF2B5EF4-FFF2-40B4-BE49-F238E27FC236}">
                    <a16:creationId xmlns:a16="http://schemas.microsoft.com/office/drawing/2014/main" id="{2679FB41-6784-4D23-B452-12A8D4C874EC}"/>
                  </a:ext>
                </a:extLst>
              </p:cNvPr>
              <p:cNvSpPr/>
              <p:nvPr/>
            </p:nvSpPr>
            <p:spPr>
              <a:xfrm flipH="1">
                <a:off x="8749618" y="1418711"/>
                <a:ext cx="1517182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7182" h="1842868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17182" y="1842868"/>
                    </a:lnTo>
                    <a:cubicBezTo>
                      <a:pt x="1037929" y="1548352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394A31F-B358-4EBB-9827-51C01A9FD0CE}"/>
                  </a:ext>
                </a:extLst>
              </p:cNvPr>
              <p:cNvSpPr/>
              <p:nvPr/>
            </p:nvSpPr>
            <p:spPr>
              <a:xfrm flipH="1">
                <a:off x="8756671" y="1418711"/>
                <a:ext cx="1362670" cy="1842868"/>
              </a:xfrm>
              <a:custGeom>
                <a:avLst/>
                <a:gdLst>
                  <a:gd name="connsiteX0" fmla="*/ 152849 w 1362670"/>
                  <a:gd name="connsiteY0" fmla="*/ 0 h 1842868"/>
                  <a:gd name="connsiteX1" fmla="*/ 0 w 1362670"/>
                  <a:gd name="connsiteY1" fmla="*/ 694820 h 1842868"/>
                  <a:gd name="connsiteX2" fmla="*/ 111696 w 1362670"/>
                  <a:gd name="connsiteY2" fmla="*/ 727208 h 1842868"/>
                  <a:gd name="connsiteX3" fmla="*/ 625935 w 1362670"/>
                  <a:gd name="connsiteY3" fmla="*/ 1004156 h 1842868"/>
                  <a:gd name="connsiteX4" fmla="*/ 1154477 w 1362670"/>
                  <a:gd name="connsiteY4" fmla="*/ 1673938 h 1842868"/>
                  <a:gd name="connsiteX5" fmla="*/ 1177730 w 1362670"/>
                  <a:gd name="connsiteY5" fmla="*/ 1735000 h 1842868"/>
                  <a:gd name="connsiteX6" fmla="*/ 1180620 w 1362670"/>
                  <a:gd name="connsiteY6" fmla="*/ 1736501 h 1842868"/>
                  <a:gd name="connsiteX7" fmla="*/ 1362670 w 1362670"/>
                  <a:gd name="connsiteY7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2670" h="1842868">
                    <a:moveTo>
                      <a:pt x="152849" y="0"/>
                    </a:moveTo>
                    <a:lnTo>
                      <a:pt x="0" y="694820"/>
                    </a:lnTo>
                    <a:lnTo>
                      <a:pt x="111696" y="727208"/>
                    </a:lnTo>
                    <a:cubicBezTo>
                      <a:pt x="289343" y="786972"/>
                      <a:pt x="464173" y="879192"/>
                      <a:pt x="625935" y="1004156"/>
                    </a:cubicBezTo>
                    <a:cubicBezTo>
                      <a:pt x="868577" y="1191603"/>
                      <a:pt x="1047357" y="1426106"/>
                      <a:pt x="1154477" y="1673938"/>
                    </a:cubicBezTo>
                    <a:lnTo>
                      <a:pt x="1177730" y="1735000"/>
                    </a:lnTo>
                    <a:lnTo>
                      <a:pt x="1180620" y="1736501"/>
                    </a:lnTo>
                    <a:cubicBezTo>
                      <a:pt x="1242028" y="1770466"/>
                      <a:pt x="1302764" y="1806054"/>
                      <a:pt x="1362670" y="1842868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FA67C7B-149A-487D-A95E-293E19DFBA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3667" y="13822"/>
                <a:ext cx="0" cy="1465303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16D8C71-9A6E-4149-82D9-2E74C7336B0F}"/>
                </a:ext>
              </a:extLst>
            </p:cNvPr>
            <p:cNvGrpSpPr/>
            <p:nvPr/>
          </p:nvGrpSpPr>
          <p:grpSpPr>
            <a:xfrm>
              <a:off x="9670976" y="491820"/>
              <a:ext cx="649454" cy="649454"/>
              <a:chOff x="1698438" y="491023"/>
              <a:chExt cx="649454" cy="649454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BF85061-C1A1-4F28-8BC2-7F730EFBA9D6}"/>
                  </a:ext>
                </a:extLst>
              </p:cNvPr>
              <p:cNvGrpSpPr/>
              <p:nvPr/>
            </p:nvGrpSpPr>
            <p:grpSpPr>
              <a:xfrm>
                <a:off x="1698438" y="491023"/>
                <a:ext cx="649454" cy="649454"/>
                <a:chOff x="4034971" y="769257"/>
                <a:chExt cx="649454" cy="649454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8A2A9766-CB15-4250-823C-33B3D4C219E3}"/>
                    </a:ext>
                  </a:extLst>
                </p:cNvPr>
                <p:cNvSpPr/>
                <p:nvPr/>
              </p:nvSpPr>
              <p:spPr>
                <a:xfrm>
                  <a:off x="4034971" y="769257"/>
                  <a:ext cx="649454" cy="649454"/>
                </a:xfrm>
                <a:prstGeom prst="ellipse">
                  <a:avLst/>
                </a:prstGeom>
                <a:solidFill>
                  <a:srgbClr val="00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362E1745-6AC0-423D-B829-4D9408B17ED2}"/>
                    </a:ext>
                  </a:extLst>
                </p:cNvPr>
                <p:cNvSpPr/>
                <p:nvPr/>
              </p:nvSpPr>
              <p:spPr>
                <a:xfrm>
                  <a:off x="4125686" y="859972"/>
                  <a:ext cx="468025" cy="468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EB3277D-220B-4399-98C3-CAD62823B654}"/>
                  </a:ext>
                </a:extLst>
              </p:cNvPr>
              <p:cNvSpPr txBox="1"/>
              <p:nvPr/>
            </p:nvSpPr>
            <p:spPr>
              <a:xfrm>
                <a:off x="1827479" y="61056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CC99"/>
                    </a:solidFill>
                  </a:rPr>
                  <a:t>03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3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FFDB4D24-41E7-492D-8E20-A5674D814901}"/>
              </a:ext>
            </a:extLst>
          </p:cNvPr>
          <p:cNvSpPr/>
          <p:nvPr/>
        </p:nvSpPr>
        <p:spPr>
          <a:xfrm>
            <a:off x="1418070" y="1739989"/>
            <a:ext cx="6251589" cy="3582553"/>
          </a:xfrm>
          <a:prstGeom prst="clou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your book at page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70.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 after me.</a:t>
            </a:r>
          </a:p>
        </p:txBody>
      </p:sp>
      <p:pic>
        <p:nvPicPr>
          <p:cNvPr id="6" name="Picture 5" descr="teacher reading.jpg">
            <a:extLst>
              <a:ext uri="{FF2B5EF4-FFF2-40B4-BE49-F238E27FC236}">
                <a16:creationId xmlns:a16="http://schemas.microsoft.com/office/drawing/2014/main" id="{2465E817-7405-488C-AC27-6B1435ECF2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0289" y="1099625"/>
            <a:ext cx="3485651" cy="2823018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7BB3A5-CFD8-4BE3-8CDF-C11A268E0E67}"/>
              </a:ext>
            </a:extLst>
          </p:cNvPr>
          <p:cNvSpPr txBox="1"/>
          <p:nvPr/>
        </p:nvSpPr>
        <p:spPr>
          <a:xfrm>
            <a:off x="3821621" y="297328"/>
            <a:ext cx="4548758" cy="990124"/>
          </a:xfrm>
          <a:prstGeom prst="downArrowCallou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Teacher`s Reading</a:t>
            </a:r>
          </a:p>
        </p:txBody>
      </p:sp>
    </p:spTree>
    <p:extLst>
      <p:ext uri="{BB962C8B-B14F-4D97-AF65-F5344CB8AC3E}">
        <p14:creationId xmlns:p14="http://schemas.microsoft.com/office/powerpoint/2010/main" val="27623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B4B149-172B-4CD3-AD3E-9D3D378B5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9" b="24193"/>
          <a:stretch/>
        </p:blipFill>
        <p:spPr>
          <a:xfrm>
            <a:off x="2222696" y="356381"/>
            <a:ext cx="7540283" cy="75680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D9497-141D-485C-A197-347CC37E79E3}"/>
              </a:ext>
            </a:extLst>
          </p:cNvPr>
          <p:cNvSpPr txBox="1"/>
          <p:nvPr/>
        </p:nvSpPr>
        <p:spPr>
          <a:xfrm>
            <a:off x="432796" y="1368931"/>
            <a:ext cx="113264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My name is Kusum/I am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Alvi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I live in Dhaka, but my family is from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Chilmary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in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Kurigram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My grandmother and many of my relatives still live there. Last June, I went to visit my grandmother, my uncle and cousins in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Chilmari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Their house is near the Jamuna River. My uncle is a fisherman. My grandfather was a fisherman but he died 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years ago. I didn`t know him. When my sister and I visited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Chilmari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in June, we had so much fun! Our grandmother told us stories about our family and about the history of Bangladesh. My uncle caught a lot of  fish. My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fish is 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Chapila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”.It’s a thin, white fish. It’s delicious! We helped our grandmother make the fish every night. We also made rice and vegetables. It was a very special trip. We talked with our relatives and learned about our family and our country. We also sang songs together.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5B36CA-4092-406A-9E8D-061C8344635A}"/>
              </a:ext>
            </a:extLst>
          </p:cNvPr>
          <p:cNvGrpSpPr/>
          <p:nvPr/>
        </p:nvGrpSpPr>
        <p:grpSpPr>
          <a:xfrm>
            <a:off x="231883" y="5713591"/>
            <a:ext cx="1049256" cy="900894"/>
            <a:chOff x="231883" y="5713591"/>
            <a:chExt cx="1049256" cy="900894"/>
          </a:xfrm>
        </p:grpSpPr>
        <p:sp>
          <p:nvSpPr>
            <p:cNvPr id="10" name="Speech Bubble: Rectangle 9">
              <a:extLst>
                <a:ext uri="{FF2B5EF4-FFF2-40B4-BE49-F238E27FC236}">
                  <a16:creationId xmlns:a16="http://schemas.microsoft.com/office/drawing/2014/main" id="{2428357E-6B2E-4BCE-A2D4-22101422B19A}"/>
                </a:ext>
              </a:extLst>
            </p:cNvPr>
            <p:cNvSpPr/>
            <p:nvPr/>
          </p:nvSpPr>
          <p:spPr>
            <a:xfrm rot="16200000">
              <a:off x="286040" y="5718519"/>
              <a:ext cx="883363" cy="873507"/>
            </a:xfrm>
            <a:prstGeom prst="wedgeRectCallout">
              <a:avLst>
                <a:gd name="adj1" fmla="val -20833"/>
                <a:gd name="adj2" fmla="val 11673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A4D977-8C92-42A7-9161-9545879B64FC}"/>
                </a:ext>
              </a:extLst>
            </p:cNvPr>
            <p:cNvSpPr txBox="1"/>
            <p:nvPr/>
          </p:nvSpPr>
          <p:spPr>
            <a:xfrm>
              <a:off x="231883" y="5783488"/>
              <a:ext cx="1049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Click the play icon</a:t>
              </a:r>
            </a:p>
          </p:txBody>
        </p:sp>
      </p:grpSp>
      <p:pic>
        <p:nvPicPr>
          <p:cNvPr id="2" name="my-trip audio">
            <a:hlinkClick r:id="" action="ppaction://media"/>
            <a:extLst>
              <a:ext uri="{FF2B5EF4-FFF2-40B4-BE49-F238E27FC236}">
                <a16:creationId xmlns:a16="http://schemas.microsoft.com/office/drawing/2014/main" id="{F0E721D7-48EC-471A-86C2-9878CE915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81379" y="5894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AB45528-764C-4070-A7EF-A9978AEFBD0D}"/>
              </a:ext>
            </a:extLst>
          </p:cNvPr>
          <p:cNvSpPr/>
          <p:nvPr/>
        </p:nvSpPr>
        <p:spPr>
          <a:xfrm>
            <a:off x="909712" y="2036352"/>
            <a:ext cx="6478174" cy="1641207"/>
          </a:xfrm>
          <a:prstGeom prst="cloudCallou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 read the text silently.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40947-2251-4990-B1B1-FB5A02FE2BE9}"/>
              </a:ext>
            </a:extLst>
          </p:cNvPr>
          <p:cNvSpPr txBox="1"/>
          <p:nvPr/>
        </p:nvSpPr>
        <p:spPr>
          <a:xfrm>
            <a:off x="591110" y="4659749"/>
            <a:ext cx="10860259" cy="1431429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number 70. Read and point out with your finger.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D24D3-C739-4E5A-970D-2C21AF2E6A1D}"/>
              </a:ext>
            </a:extLst>
          </p:cNvPr>
          <p:cNvSpPr txBox="1"/>
          <p:nvPr/>
        </p:nvSpPr>
        <p:spPr>
          <a:xfrm>
            <a:off x="2543549" y="421082"/>
            <a:ext cx="7104902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Student`s Silent Reading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2A0EB1-C0AF-4F86-9B95-6C6804883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60" y="1289155"/>
            <a:ext cx="3768728" cy="2388404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56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E18A9A-A7A3-48C5-8C5E-8F1340D98351}"/>
              </a:ext>
            </a:extLst>
          </p:cNvPr>
          <p:cNvSpPr txBox="1"/>
          <p:nvPr/>
        </p:nvSpPr>
        <p:spPr>
          <a:xfrm>
            <a:off x="1040039" y="2315318"/>
            <a:ext cx="6716201" cy="2670512"/>
          </a:xfrm>
          <a:prstGeom prst="cloud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Dear students read the text loudly.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B7795-D783-4140-859F-8C859166B7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79" y="1039594"/>
            <a:ext cx="3221928" cy="2389406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13CD4-E4FB-47F2-B103-ACABD9E6A5CA}"/>
              </a:ext>
            </a:extLst>
          </p:cNvPr>
          <p:cNvSpPr txBox="1"/>
          <p:nvPr/>
        </p:nvSpPr>
        <p:spPr>
          <a:xfrm>
            <a:off x="1472505" y="405882"/>
            <a:ext cx="9574082" cy="646331"/>
          </a:xfrm>
          <a:prstGeom prst="flowChartPreparation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Student's Loud Reading</a:t>
            </a:r>
          </a:p>
        </p:txBody>
      </p:sp>
    </p:spTree>
    <p:extLst>
      <p:ext uri="{BB962C8B-B14F-4D97-AF65-F5344CB8AC3E}">
        <p14:creationId xmlns:p14="http://schemas.microsoft.com/office/powerpoint/2010/main" val="10243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4388FB-FF76-4201-AFE6-7B2AA9413EE9}"/>
              </a:ext>
            </a:extLst>
          </p:cNvPr>
          <p:cNvSpPr txBox="1"/>
          <p:nvPr/>
        </p:nvSpPr>
        <p:spPr>
          <a:xfrm>
            <a:off x="3809660" y="328234"/>
            <a:ext cx="4311602" cy="940653"/>
          </a:xfrm>
          <a:prstGeom prst="cub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02916-A63F-4763-8E55-016A02460406}"/>
              </a:ext>
            </a:extLst>
          </p:cNvPr>
          <p:cNvSpPr txBox="1"/>
          <p:nvPr/>
        </p:nvSpPr>
        <p:spPr>
          <a:xfrm>
            <a:off x="1513023" y="2659967"/>
            <a:ext cx="90313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1.Where does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did he see there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did he go with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he do there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What was special about his trip?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100D2-69ED-418E-90C2-C11458405DF3}"/>
              </a:ext>
            </a:extLst>
          </p:cNvPr>
          <p:cNvSpPr txBox="1"/>
          <p:nvPr/>
        </p:nvSpPr>
        <p:spPr>
          <a:xfrm>
            <a:off x="510209" y="1463731"/>
            <a:ext cx="111715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Alvi`s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trip”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 answering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39521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8EE6FE-D620-4057-BE33-683D91408217}"/>
              </a:ext>
            </a:extLst>
          </p:cNvPr>
          <p:cNvSpPr txBox="1"/>
          <p:nvPr/>
        </p:nvSpPr>
        <p:spPr>
          <a:xfrm>
            <a:off x="579691" y="1261415"/>
            <a:ext cx="1128120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‘True’ for correct statement or ‘False’ for incorrect statement.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B2480-5B97-4CD2-9CC5-3E3DF5AB9F1A}"/>
              </a:ext>
            </a:extLst>
          </p:cNvPr>
          <p:cNvSpPr txBox="1"/>
          <p:nvPr/>
        </p:nvSpPr>
        <p:spPr>
          <a:xfrm>
            <a:off x="3365729" y="320762"/>
            <a:ext cx="5709127" cy="858857"/>
          </a:xfrm>
          <a:prstGeom prst="cub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Inaduvidual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Work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DF090B45-2DF9-4B6C-A6B6-D79D4D73E66A}"/>
              </a:ext>
            </a:extLst>
          </p:cNvPr>
          <p:cNvSpPr/>
          <p:nvPr/>
        </p:nvSpPr>
        <p:spPr>
          <a:xfrm>
            <a:off x="340482" y="2224419"/>
            <a:ext cx="11529792" cy="3115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Alvi`s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house near the Padma river.</a:t>
            </a:r>
          </a:p>
          <a:p>
            <a:pPr marL="342900" indent="-342900">
              <a:buAutoNum type="arabi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speaks about her trip.</a:t>
            </a:r>
          </a:p>
          <a:p>
            <a:pPr marL="342900" indent="-342900">
              <a:buAutoNum type="arabi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Alvi`s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uncle is fisherman.</a:t>
            </a:r>
          </a:p>
          <a:p>
            <a:pPr marL="342900" indent="-342900">
              <a:buAutoNum type="arabi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Alvi`s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uncle caught a lot of bird.</a:t>
            </a:r>
          </a:p>
          <a:p>
            <a:pPr marL="342900" indent="-342900">
              <a:buAutoNum type="arabi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Alvi`s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fish is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Chapila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A4A29-1C76-40A2-8D9E-8116B9CAFC90}"/>
              </a:ext>
            </a:extLst>
          </p:cNvPr>
          <p:cNvSpPr txBox="1"/>
          <p:nvPr/>
        </p:nvSpPr>
        <p:spPr>
          <a:xfrm>
            <a:off x="5181243" y="3592479"/>
            <a:ext cx="104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7AEA9-6207-4484-BCF6-CB2F95A09BCC}"/>
              </a:ext>
            </a:extLst>
          </p:cNvPr>
          <p:cNvSpPr txBox="1"/>
          <p:nvPr/>
        </p:nvSpPr>
        <p:spPr>
          <a:xfrm>
            <a:off x="6252138" y="4030039"/>
            <a:ext cx="116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ECC6C-BCA8-4D8E-8B19-5FADBFC6D430}"/>
              </a:ext>
            </a:extLst>
          </p:cNvPr>
          <p:cNvSpPr txBox="1"/>
          <p:nvPr/>
        </p:nvSpPr>
        <p:spPr>
          <a:xfrm>
            <a:off x="6096000" y="4549786"/>
            <a:ext cx="116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517E1-306B-4923-8FE2-00196AC6EBEE}"/>
              </a:ext>
            </a:extLst>
          </p:cNvPr>
          <p:cNvSpPr txBox="1"/>
          <p:nvPr/>
        </p:nvSpPr>
        <p:spPr>
          <a:xfrm>
            <a:off x="5340825" y="3102361"/>
            <a:ext cx="104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8153E-109E-4F6C-AEEB-C25A77962BF5}"/>
              </a:ext>
            </a:extLst>
          </p:cNvPr>
          <p:cNvSpPr txBox="1"/>
          <p:nvPr/>
        </p:nvSpPr>
        <p:spPr>
          <a:xfrm>
            <a:off x="6628265" y="2581668"/>
            <a:ext cx="116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811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3BEBEF66-8293-4563-BD3F-7948710E4C07}"/>
              </a:ext>
            </a:extLst>
          </p:cNvPr>
          <p:cNvSpPr/>
          <p:nvPr/>
        </p:nvSpPr>
        <p:spPr>
          <a:xfrm>
            <a:off x="4144565" y="248787"/>
            <a:ext cx="3902870" cy="678657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B00D1-B4D7-4AC6-8116-6F0F742A4A22}"/>
              </a:ext>
            </a:extLst>
          </p:cNvPr>
          <p:cNvSpPr txBox="1"/>
          <p:nvPr/>
        </p:nvSpPr>
        <p:spPr>
          <a:xfrm>
            <a:off x="189716" y="1401503"/>
            <a:ext cx="1163008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Match the words in  column A with their meanings in column B </a:t>
            </a:r>
            <a:r>
              <a:rPr lang="en-US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A72B19-33B9-4B16-BA0A-0387DD778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34462"/>
              </p:ext>
            </p:extLst>
          </p:nvPr>
        </p:nvGraphicFramePr>
        <p:xfrm>
          <a:off x="667390" y="2064028"/>
          <a:ext cx="10915010" cy="453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4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9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Column 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Column 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a) Delicious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+mj-lt"/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Dear.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b)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Favourite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Recall.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c) History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Who catches fish.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d) Fisherman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Kin.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e) Relative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Hear 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Important event.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6306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Pleasing taste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3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07B8AC-E14B-434B-92A4-134C6B0F9461}"/>
              </a:ext>
            </a:extLst>
          </p:cNvPr>
          <p:cNvSpPr/>
          <p:nvPr/>
        </p:nvSpPr>
        <p:spPr>
          <a:xfrm>
            <a:off x="6019173" y="1393349"/>
            <a:ext cx="5782516" cy="3923478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59017E-AD96-4A09-B5D9-3C0ADEA92694}"/>
              </a:ext>
            </a:extLst>
          </p:cNvPr>
          <p:cNvGrpSpPr/>
          <p:nvPr/>
        </p:nvGrpSpPr>
        <p:grpSpPr>
          <a:xfrm>
            <a:off x="2904297" y="88713"/>
            <a:ext cx="6316394" cy="1153551"/>
            <a:chOff x="1528695" y="-60055"/>
            <a:chExt cx="6316394" cy="1153551"/>
          </a:xfrm>
        </p:grpSpPr>
        <p:sp>
          <p:nvSpPr>
            <p:cNvPr id="4" name="Scroll: Horizontal 3">
              <a:extLst>
                <a:ext uri="{FF2B5EF4-FFF2-40B4-BE49-F238E27FC236}">
                  <a16:creationId xmlns:a16="http://schemas.microsoft.com/office/drawing/2014/main" id="{BD3BA9CF-D733-470F-9FD1-C56DC37495EC}"/>
                </a:ext>
              </a:extLst>
            </p:cNvPr>
            <p:cNvSpPr/>
            <p:nvPr/>
          </p:nvSpPr>
          <p:spPr>
            <a:xfrm>
              <a:off x="1528695" y="-60055"/>
              <a:ext cx="6316394" cy="1153551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A9D848-7B95-42A9-9C3B-72C1E3B7764C}"/>
                </a:ext>
              </a:extLst>
            </p:cNvPr>
            <p:cNvSpPr txBox="1"/>
            <p:nvPr/>
          </p:nvSpPr>
          <p:spPr>
            <a:xfrm>
              <a:off x="3383221" y="159449"/>
              <a:ext cx="267435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Assessment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1A60FE-0E05-4B28-B933-3E26CC7C4D9F}"/>
              </a:ext>
            </a:extLst>
          </p:cNvPr>
          <p:cNvSpPr txBox="1"/>
          <p:nvPr/>
        </p:nvSpPr>
        <p:spPr>
          <a:xfrm>
            <a:off x="278092" y="2710884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Where did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134526-D716-45ED-84E0-99937E3D86EF}"/>
              </a:ext>
            </a:extLst>
          </p:cNvPr>
          <p:cNvSpPr txBox="1"/>
          <p:nvPr/>
        </p:nvSpPr>
        <p:spPr>
          <a:xfrm>
            <a:off x="244839" y="2017316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does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103FB-07AE-495E-A5DE-FC1645683D8A}"/>
              </a:ext>
            </a:extLst>
          </p:cNvPr>
          <p:cNvSpPr txBox="1"/>
          <p:nvPr/>
        </p:nvSpPr>
        <p:spPr>
          <a:xfrm>
            <a:off x="244839" y="3292258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Who did he see there?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72090-E8EF-42CB-9CFB-980F58154DEC}"/>
              </a:ext>
            </a:extLst>
          </p:cNvPr>
          <p:cNvSpPr txBox="1"/>
          <p:nvPr/>
        </p:nvSpPr>
        <p:spPr>
          <a:xfrm>
            <a:off x="244839" y="3937220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Who did he go with?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A68DF-A40D-40E0-BFB4-0E124D60EECB}"/>
              </a:ext>
            </a:extLst>
          </p:cNvPr>
          <p:cNvSpPr txBox="1"/>
          <p:nvPr/>
        </p:nvSpPr>
        <p:spPr>
          <a:xfrm>
            <a:off x="290959" y="4642528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What did he do there?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718559-7E3D-44EE-98C0-661E7517BBEF}"/>
              </a:ext>
            </a:extLst>
          </p:cNvPr>
          <p:cNvSpPr txBox="1"/>
          <p:nvPr/>
        </p:nvSpPr>
        <p:spPr>
          <a:xfrm>
            <a:off x="244839" y="5325088"/>
            <a:ext cx="750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What was special about this trip?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2AD69-0A2C-42A0-9C01-2FBF3BFEAAD3}"/>
              </a:ext>
            </a:extLst>
          </p:cNvPr>
          <p:cNvSpPr txBox="1"/>
          <p:nvPr/>
        </p:nvSpPr>
        <p:spPr>
          <a:xfrm>
            <a:off x="6237374" y="1665786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Ans.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lives in Dhaka.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9058F4-FAB5-45B4-9253-284DF83BBAC6}"/>
              </a:ext>
            </a:extLst>
          </p:cNvPr>
          <p:cNvSpPr txBox="1"/>
          <p:nvPr/>
        </p:nvSpPr>
        <p:spPr>
          <a:xfrm>
            <a:off x="6260379" y="2080812"/>
            <a:ext cx="539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Ans.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went to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Kurigram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A5518C-9125-4691-BB17-66C7A8FCD159}"/>
              </a:ext>
            </a:extLst>
          </p:cNvPr>
          <p:cNvSpPr txBox="1"/>
          <p:nvPr/>
        </p:nvSpPr>
        <p:spPr>
          <a:xfrm>
            <a:off x="6296524" y="2506059"/>
            <a:ext cx="5003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Ans. He saw there his grandfather, his uncle and cousins.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A8109-7CDD-448D-A951-AC820513463C}"/>
              </a:ext>
            </a:extLst>
          </p:cNvPr>
          <p:cNvSpPr txBox="1"/>
          <p:nvPr/>
        </p:nvSpPr>
        <p:spPr>
          <a:xfrm>
            <a:off x="6320410" y="3047364"/>
            <a:ext cx="509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Ans. He went there with his sister.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B53B53-E57D-4E26-856E-3B1C6C896A55}"/>
              </a:ext>
            </a:extLst>
          </p:cNvPr>
          <p:cNvSpPr txBox="1"/>
          <p:nvPr/>
        </p:nvSpPr>
        <p:spPr>
          <a:xfrm>
            <a:off x="6237374" y="3145515"/>
            <a:ext cx="5286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5.Ans.He had so much fun! They listened story and they sang songs together.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410F23DD-3F11-4BAE-89AF-E3B6483D8622}"/>
              </a:ext>
            </a:extLst>
          </p:cNvPr>
          <p:cNvSpPr txBox="1"/>
          <p:nvPr/>
        </p:nvSpPr>
        <p:spPr>
          <a:xfrm>
            <a:off x="6250574" y="2444652"/>
            <a:ext cx="5319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Ans. It was a very special trip because they talked with their relatives and learned about their family and their country.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1F3EEAC1-DC6F-4801-B041-D6F6D7443712}"/>
              </a:ext>
            </a:extLst>
          </p:cNvPr>
          <p:cNvSpPr txBox="1"/>
          <p:nvPr/>
        </p:nvSpPr>
        <p:spPr>
          <a:xfrm>
            <a:off x="638339" y="1304980"/>
            <a:ext cx="43875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 </a:t>
            </a:r>
          </a:p>
        </p:txBody>
      </p:sp>
    </p:spTree>
    <p:extLst>
      <p:ext uri="{BB962C8B-B14F-4D97-AF65-F5344CB8AC3E}">
        <p14:creationId xmlns:p14="http://schemas.microsoft.com/office/powerpoint/2010/main" val="21621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9B5A09-B941-4FB7-A411-147A61B31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4" y="374349"/>
            <a:ext cx="4923692" cy="76756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E8E902-CFD8-4396-B852-4EEB36D5D200}"/>
              </a:ext>
            </a:extLst>
          </p:cNvPr>
          <p:cNvSpPr txBox="1"/>
          <p:nvPr/>
        </p:nvSpPr>
        <p:spPr>
          <a:xfrm>
            <a:off x="2390931" y="2767280"/>
            <a:ext cx="7082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Make a list of things that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Alvi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see in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Chilmari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55C36D-CA2A-416B-82DD-AB4443F045C1}"/>
              </a:ext>
            </a:extLst>
          </p:cNvPr>
          <p:cNvSpPr/>
          <p:nvPr/>
        </p:nvSpPr>
        <p:spPr>
          <a:xfrm>
            <a:off x="1559590" y="3091914"/>
            <a:ext cx="8594343" cy="42505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none" lIns="100534" tIns="50267" rIns="100534" bIns="50267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632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553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8FB072-326F-4CF8-B388-C12F4F3F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37" y="1834639"/>
            <a:ext cx="3883991" cy="3883991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A1DBA-E73A-44B4-8927-16E04CCD92B9}"/>
              </a:ext>
            </a:extLst>
          </p:cNvPr>
          <p:cNvSpPr txBox="1"/>
          <p:nvPr/>
        </p:nvSpPr>
        <p:spPr>
          <a:xfrm>
            <a:off x="658724" y="1943947"/>
            <a:ext cx="6118056" cy="4093428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Lutfor Rahman (M,A, M-Ed)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Assistant Teacher,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SB Trainer English, Arts and Crafts and BGS.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Selected Master Trainer in English TMTE Project British Council and DPE.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District Ambassador, Dinajpur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Kundarampur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Government Primary school School,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Ghoraghat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Dinajpur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mlutfor81@gmail.com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9933E-AAFF-46F7-9F8A-A537EDFE7F50}"/>
              </a:ext>
            </a:extLst>
          </p:cNvPr>
          <p:cNvSpPr txBox="1"/>
          <p:nvPr/>
        </p:nvSpPr>
        <p:spPr>
          <a:xfrm>
            <a:off x="3196049" y="400572"/>
            <a:ext cx="5497377" cy="840105"/>
          </a:xfrm>
          <a:prstGeom prst="plaqu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Teacher`s Identity</a:t>
            </a:r>
          </a:p>
        </p:txBody>
      </p:sp>
    </p:spTree>
    <p:extLst>
      <p:ext uri="{BB962C8B-B14F-4D97-AF65-F5344CB8AC3E}">
        <p14:creationId xmlns:p14="http://schemas.microsoft.com/office/powerpoint/2010/main" val="30580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43AB47-FC50-4C49-9C9F-45AA54A85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7706" r="-308" b="15762"/>
          <a:stretch/>
        </p:blipFill>
        <p:spPr>
          <a:xfrm>
            <a:off x="3274254" y="409015"/>
            <a:ext cx="5643490" cy="8018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4B1C59-7CF4-41C1-BDDB-132C0DFFD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76" y="1376124"/>
            <a:ext cx="6351447" cy="50176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6ADF9E5-A2E3-42F1-B277-F69C222F51AF}"/>
              </a:ext>
            </a:extLst>
          </p:cNvPr>
          <p:cNvGrpSpPr/>
          <p:nvPr/>
        </p:nvGrpSpPr>
        <p:grpSpPr>
          <a:xfrm>
            <a:off x="9442968" y="2726273"/>
            <a:ext cx="1972442" cy="1405453"/>
            <a:chOff x="9442968" y="2726273"/>
            <a:chExt cx="1972442" cy="1405453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562F170A-6E9A-43A7-B691-99EE3C95C177}"/>
                </a:ext>
              </a:extLst>
            </p:cNvPr>
            <p:cNvSpPr/>
            <p:nvPr/>
          </p:nvSpPr>
          <p:spPr>
            <a:xfrm>
              <a:off x="9442968" y="2726273"/>
              <a:ext cx="1972442" cy="1405453"/>
            </a:xfrm>
            <a:prstGeom prst="wedgeEllipseCallou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7661C2-0C49-44A9-B47B-7F7D695894B4}"/>
                </a:ext>
              </a:extLst>
            </p:cNvPr>
            <p:cNvSpPr txBox="1"/>
            <p:nvPr/>
          </p:nvSpPr>
          <p:spPr>
            <a:xfrm>
              <a:off x="9738839" y="3013501"/>
              <a:ext cx="1676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Click the play icon</a:t>
              </a:r>
            </a:p>
          </p:txBody>
        </p:sp>
      </p:grpSp>
      <p:pic>
        <p:nvPicPr>
          <p:cNvPr id="7" name="my trip short (3)">
            <a:hlinkClick r:id="" action="ppaction://media"/>
            <a:extLst>
              <a:ext uri="{FF2B5EF4-FFF2-40B4-BE49-F238E27FC236}">
                <a16:creationId xmlns:a16="http://schemas.microsoft.com/office/drawing/2014/main" id="{6B1F02CE-DDC8-430A-9BAF-B36F3FCFFE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1588956"/>
            <a:ext cx="6096000" cy="4452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6F58AF-D3A3-4F82-A5FC-B6843F5D14B2}"/>
              </a:ext>
            </a:extLst>
          </p:cNvPr>
          <p:cNvSpPr txBox="1"/>
          <p:nvPr/>
        </p:nvSpPr>
        <p:spPr>
          <a:xfrm rot="10800000">
            <a:off x="-892820" y="1128430"/>
            <a:ext cx="625053" cy="4567982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1050" dirty="0"/>
              <a:t>Dear students, think and try to say about the video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486A6-1414-4660-AEAD-C963A6EF0E17}"/>
              </a:ext>
            </a:extLst>
          </p:cNvPr>
          <p:cNvSpPr txBox="1"/>
          <p:nvPr/>
        </p:nvSpPr>
        <p:spPr>
          <a:xfrm rot="10800000">
            <a:off x="12465531" y="1128430"/>
            <a:ext cx="795067" cy="2383780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Yes, you are correct. The video is about Cyclone Aila. Thank you all. Today`s lesson is…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D54418-E5E0-4B91-A5D5-59EB57344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37469" y="-831301"/>
            <a:ext cx="2562409" cy="35219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31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EB3A10-22DC-4C80-A901-5C2C6B5E7E05}"/>
              </a:ext>
            </a:extLst>
          </p:cNvPr>
          <p:cNvSpPr txBox="1"/>
          <p:nvPr/>
        </p:nvSpPr>
        <p:spPr>
          <a:xfrm>
            <a:off x="769032" y="1367223"/>
            <a:ext cx="5275386" cy="1827193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Dear students, think and try to say about the 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3F130-ADBC-4E61-B098-B8459C8B1BA7}"/>
              </a:ext>
            </a:extLst>
          </p:cNvPr>
          <p:cNvSpPr txBox="1"/>
          <p:nvPr/>
        </p:nvSpPr>
        <p:spPr>
          <a:xfrm>
            <a:off x="4712679" y="4318842"/>
            <a:ext cx="6710289" cy="1104245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Yes, you are correct. The video is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about a trip.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Thank you all. Today`s lesson is…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C6FEC-A55F-44FF-BF68-5AF46E620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1" y="262978"/>
            <a:ext cx="5455918" cy="7498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9419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9133008-CB04-4180-8229-6192847BAD46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92CDD-4F62-4E48-B6AD-9661B39F2D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6EC7F-807D-42D1-8E02-22F3C01B5D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C0A51E5C-72A5-45C1-BDA2-968EAFFBFBFC}"/>
              </a:ext>
            </a:extLst>
          </p:cNvPr>
          <p:cNvSpPr/>
          <p:nvPr/>
        </p:nvSpPr>
        <p:spPr>
          <a:xfrm>
            <a:off x="116114" y="145143"/>
            <a:ext cx="11945257" cy="6589486"/>
          </a:xfrm>
          <a:prstGeom prst="frame">
            <a:avLst>
              <a:gd name="adj1" fmla="val 1628"/>
            </a:avLst>
          </a:prstGeom>
          <a:gradFill>
            <a:gsLst>
              <a:gs pos="95575">
                <a:srgbClr val="F600A4">
                  <a:lumMod val="75000"/>
                  <a:lumOff val="25000"/>
                </a:srgbClr>
              </a:gs>
              <a:gs pos="0">
                <a:srgbClr val="00B0F0"/>
              </a:gs>
              <a:gs pos="44000">
                <a:srgbClr val="1CC630"/>
              </a:gs>
              <a:gs pos="12000">
                <a:srgbClr val="00B0F0"/>
              </a:gs>
              <a:gs pos="21000">
                <a:srgbClr val="2105ED"/>
              </a:gs>
              <a:gs pos="33000">
                <a:srgbClr val="A308D6"/>
              </a:gs>
              <a:gs pos="84000">
                <a:schemeClr val="tx1"/>
              </a:gs>
              <a:gs pos="65000">
                <a:srgbClr val="670467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E5AB9F-F29E-437C-BE30-28ECEDCEA137}"/>
              </a:ext>
            </a:extLst>
          </p:cNvPr>
          <p:cNvSpPr/>
          <p:nvPr/>
        </p:nvSpPr>
        <p:spPr>
          <a:xfrm>
            <a:off x="0" y="-33285"/>
            <a:ext cx="12192000" cy="3560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E44D42-C88B-4380-BDE5-CC1A3884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2561892"/>
            <a:ext cx="1828959" cy="18350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C6AC28-F5EB-4A9E-BD95-3B307A6B8CE8}"/>
              </a:ext>
            </a:extLst>
          </p:cNvPr>
          <p:cNvSpPr/>
          <p:nvPr/>
        </p:nvSpPr>
        <p:spPr>
          <a:xfrm>
            <a:off x="0" y="349934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2F766-E718-401D-A49F-0DB10AFFD688}"/>
              </a:ext>
            </a:extLst>
          </p:cNvPr>
          <p:cNvSpPr/>
          <p:nvPr/>
        </p:nvSpPr>
        <p:spPr>
          <a:xfrm>
            <a:off x="5181600" y="258494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C921DDB-5824-4DF9-8515-6C655F57C5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545099"/>
            <a:ext cx="1828800" cy="19084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F0892C-EA0F-41E8-AD8E-6786E3E57FB1}"/>
              </a:ext>
            </a:extLst>
          </p:cNvPr>
          <p:cNvGrpSpPr/>
          <p:nvPr/>
        </p:nvGrpSpPr>
        <p:grpSpPr>
          <a:xfrm>
            <a:off x="4904509" y="2584940"/>
            <a:ext cx="2382982" cy="1004455"/>
            <a:chOff x="4904509" y="2514600"/>
            <a:chExt cx="2382982" cy="10044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95A9E4-6970-40BD-9C5B-F5D29E034B55}"/>
                </a:ext>
              </a:extLst>
            </p:cNvPr>
            <p:cNvSpPr/>
            <p:nvPr/>
          </p:nvSpPr>
          <p:spPr>
            <a:xfrm>
              <a:off x="5181600" y="25146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34">
              <a:extLst>
                <a:ext uri="{FF2B5EF4-FFF2-40B4-BE49-F238E27FC236}">
                  <a16:creationId xmlns:a16="http://schemas.microsoft.com/office/drawing/2014/main" id="{08F38EA1-2056-4141-A4C8-BFC5C1554486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30CBBA-892C-4305-9CF9-0F2F9F1035F0}"/>
              </a:ext>
            </a:extLst>
          </p:cNvPr>
          <p:cNvGrpSpPr/>
          <p:nvPr/>
        </p:nvGrpSpPr>
        <p:grpSpPr>
          <a:xfrm>
            <a:off x="4904509" y="3409285"/>
            <a:ext cx="2382982" cy="1004455"/>
            <a:chOff x="4904509" y="3338945"/>
            <a:chExt cx="2382982" cy="10044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3FF4C3-1CE2-41D3-B3E0-755018680910}"/>
                </a:ext>
              </a:extLst>
            </p:cNvPr>
            <p:cNvSpPr/>
            <p:nvPr/>
          </p:nvSpPr>
          <p:spPr>
            <a:xfrm>
              <a:off x="5181600" y="34290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38">
              <a:extLst>
                <a:ext uri="{FF2B5EF4-FFF2-40B4-BE49-F238E27FC236}">
                  <a16:creationId xmlns:a16="http://schemas.microsoft.com/office/drawing/2014/main" id="{B2444350-DE8B-422F-8D10-25F8A2D60839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49856BB-B544-4FC3-8F0D-C53367CC34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01" y="1326950"/>
            <a:ext cx="5784593" cy="412559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BA8699F4-B6F9-467D-8923-9B8DB51991F1}"/>
              </a:ext>
            </a:extLst>
          </p:cNvPr>
          <p:cNvSpPr/>
          <p:nvPr/>
        </p:nvSpPr>
        <p:spPr>
          <a:xfrm>
            <a:off x="4904509" y="3409285"/>
            <a:ext cx="2382982" cy="180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338845-629A-4905-97FB-B8D33BE4E18D}"/>
              </a:ext>
            </a:extLst>
          </p:cNvPr>
          <p:cNvGrpSpPr/>
          <p:nvPr/>
        </p:nvGrpSpPr>
        <p:grpSpPr>
          <a:xfrm rot="5400000">
            <a:off x="5302307" y="1783633"/>
            <a:ext cx="4514856" cy="3107572"/>
            <a:chOff x="4720370" y="411483"/>
            <a:chExt cx="2567121" cy="310757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5CCDA3-3D48-475C-A0F3-A9BAB6B4D8E5}"/>
                </a:ext>
              </a:extLst>
            </p:cNvPr>
            <p:cNvSpPr/>
            <p:nvPr/>
          </p:nvSpPr>
          <p:spPr>
            <a:xfrm>
              <a:off x="4720370" y="411483"/>
              <a:ext cx="2567118" cy="30175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46">
              <a:extLst>
                <a:ext uri="{FF2B5EF4-FFF2-40B4-BE49-F238E27FC236}">
                  <a16:creationId xmlns:a16="http://schemas.microsoft.com/office/drawing/2014/main" id="{67C2B984-94A0-4D49-AF44-36EE124CFEA0}"/>
                </a:ext>
              </a:extLst>
            </p:cNvPr>
            <p:cNvSpPr/>
            <p:nvPr/>
          </p:nvSpPr>
          <p:spPr>
            <a:xfrm>
              <a:off x="4743024" y="3338947"/>
              <a:ext cx="2544467" cy="18010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143948-D8F1-4D31-9E18-9068D9CCF905}"/>
              </a:ext>
            </a:extLst>
          </p:cNvPr>
          <p:cNvGrpSpPr/>
          <p:nvPr/>
        </p:nvGrpSpPr>
        <p:grpSpPr>
          <a:xfrm rot="5400000">
            <a:off x="2374841" y="1796883"/>
            <a:ext cx="4514856" cy="3107577"/>
            <a:chOff x="3676649" y="3338945"/>
            <a:chExt cx="4514856" cy="310757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AD1CBC-1BBC-40E1-B212-F751CFCCB8BD}"/>
                </a:ext>
              </a:extLst>
            </p:cNvPr>
            <p:cNvSpPr/>
            <p:nvPr/>
          </p:nvSpPr>
          <p:spPr>
            <a:xfrm>
              <a:off x="3716490" y="3429001"/>
              <a:ext cx="4475009" cy="30175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49">
              <a:extLst>
                <a:ext uri="{FF2B5EF4-FFF2-40B4-BE49-F238E27FC236}">
                  <a16:creationId xmlns:a16="http://schemas.microsoft.com/office/drawing/2014/main" id="{B907150C-28F7-4B98-A688-566B1526ED62}"/>
                </a:ext>
              </a:extLst>
            </p:cNvPr>
            <p:cNvSpPr/>
            <p:nvPr/>
          </p:nvSpPr>
          <p:spPr>
            <a:xfrm>
              <a:off x="3676649" y="3338945"/>
              <a:ext cx="4514856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753428B-AF6F-4703-AF30-E811DAF81F8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27273"/>
          <a:stretch/>
        </p:blipFill>
        <p:spPr>
          <a:xfrm>
            <a:off x="2591762" y="160166"/>
            <a:ext cx="6886346" cy="83774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47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53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146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537 L 0 0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607 L 0 -3.7037E-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5 -4.0740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5 4.0740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0" grpId="1" animBg="1"/>
      <p:bldP spid="19" grpId="0" animBg="1"/>
      <p:bldP spid="19" grpId="1" animBg="1"/>
      <p:bldP spid="19" grpId="2" animBg="1"/>
      <p:bldP spid="19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DABCD3-4E9D-4990-B18D-94F155973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2" y="1409426"/>
            <a:ext cx="10613292" cy="4738031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6E81D7-C710-4F02-8353-3A92052E1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367318"/>
              </p:ext>
            </p:extLst>
          </p:nvPr>
        </p:nvGraphicFramePr>
        <p:xfrm>
          <a:off x="789352" y="1529348"/>
          <a:ext cx="10723092" cy="461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D44CDD-1D41-4692-BAEC-D034A334AC87}"/>
              </a:ext>
            </a:extLst>
          </p:cNvPr>
          <p:cNvSpPr txBox="1"/>
          <p:nvPr/>
        </p:nvSpPr>
        <p:spPr>
          <a:xfrm>
            <a:off x="3160642" y="381798"/>
            <a:ext cx="5870713" cy="1027628"/>
          </a:xfrm>
          <a:prstGeom prst="can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89652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8" dur="2000" fill="hold"/>
                                        <p:tgtEl>
                                          <p:spTgt spid="3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2000" fill="hold"/>
                                        <p:tgtEl>
                                          <p:spTgt spid="3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3" dur="2000" fill="hold"/>
                                        <p:tgtEl>
                                          <p:spTgt spid="3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2000" fill="hold"/>
                                        <p:tgtEl>
                                          <p:spTgt spid="3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3" dur="2000" fill="hold"/>
                                        <p:tgtEl>
                                          <p:spTgt spid="3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8" dur="1000" fill="hold"/>
                                        <p:tgtEl>
                                          <p:spTgt spid="3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/>
        </p:bldSub>
      </p:bldGraphic>
      <p:bldGraphic spid="3" grpId="1" uiExpand="1">
        <p:bldSub>
          <a:bldDgm/>
        </p:bldSub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B010D-09EB-4CAE-B642-EF67E0261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1" b="31839"/>
          <a:stretch/>
        </p:blipFill>
        <p:spPr>
          <a:xfrm>
            <a:off x="2806401" y="282733"/>
            <a:ext cx="6579198" cy="74338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E3C271-BABE-449F-ACF2-247493960A5A}"/>
              </a:ext>
            </a:extLst>
          </p:cNvPr>
          <p:cNvSpPr txBox="1"/>
          <p:nvPr/>
        </p:nvSpPr>
        <p:spPr>
          <a:xfrm>
            <a:off x="177212" y="1468934"/>
            <a:ext cx="14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A423DB1-D948-4910-B62C-7A8CCFB412E1}"/>
              </a:ext>
            </a:extLst>
          </p:cNvPr>
          <p:cNvSpPr/>
          <p:nvPr/>
        </p:nvSpPr>
        <p:spPr>
          <a:xfrm>
            <a:off x="1627610" y="1563536"/>
            <a:ext cx="662609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5F9B9-EA91-417B-A3D3-CEED1A24D5C2}"/>
              </a:ext>
            </a:extLst>
          </p:cNvPr>
          <p:cNvSpPr txBox="1"/>
          <p:nvPr/>
        </p:nvSpPr>
        <p:spPr>
          <a:xfrm>
            <a:off x="2119021" y="1433192"/>
            <a:ext cx="115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C756045-59F8-4A2B-80EA-3EC500BC68D5}"/>
              </a:ext>
            </a:extLst>
          </p:cNvPr>
          <p:cNvSpPr/>
          <p:nvPr/>
        </p:nvSpPr>
        <p:spPr>
          <a:xfrm>
            <a:off x="1701575" y="3698081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82498-0C9D-46D3-BF60-AAD20AD0B874}"/>
              </a:ext>
            </a:extLst>
          </p:cNvPr>
          <p:cNvSpPr txBox="1"/>
          <p:nvPr/>
        </p:nvSpPr>
        <p:spPr>
          <a:xfrm>
            <a:off x="6565385" y="1484604"/>
            <a:ext cx="526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My relative still live there.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75CBF-571E-4BA9-8097-9C4874D45FDA}"/>
              </a:ext>
            </a:extLst>
          </p:cNvPr>
          <p:cNvSpPr txBox="1"/>
          <p:nvPr/>
        </p:nvSpPr>
        <p:spPr>
          <a:xfrm>
            <a:off x="177212" y="2368669"/>
            <a:ext cx="168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Fisherman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1706CC3-0987-44B5-93B4-A6F123F0F56F}"/>
              </a:ext>
            </a:extLst>
          </p:cNvPr>
          <p:cNvSpPr/>
          <p:nvPr/>
        </p:nvSpPr>
        <p:spPr>
          <a:xfrm>
            <a:off x="1686681" y="2507349"/>
            <a:ext cx="553365" cy="25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0022A-20FA-4597-8272-CE3EEF5B9C80}"/>
              </a:ext>
            </a:extLst>
          </p:cNvPr>
          <p:cNvSpPr txBox="1"/>
          <p:nvPr/>
        </p:nvSpPr>
        <p:spPr>
          <a:xfrm>
            <a:off x="2143483" y="2376318"/>
            <a:ext cx="241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catches fish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58A3D0B-5689-46E4-9BD6-B634CAE2B814}"/>
              </a:ext>
            </a:extLst>
          </p:cNvPr>
          <p:cNvSpPr/>
          <p:nvPr/>
        </p:nvSpPr>
        <p:spPr>
          <a:xfrm>
            <a:off x="3957403" y="2740969"/>
            <a:ext cx="414869" cy="319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EF53CC2-93E4-4DFB-93F2-F5898C20A226}"/>
              </a:ext>
            </a:extLst>
          </p:cNvPr>
          <p:cNvSpPr/>
          <p:nvPr/>
        </p:nvSpPr>
        <p:spPr>
          <a:xfrm>
            <a:off x="4021091" y="3681683"/>
            <a:ext cx="414869" cy="319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7D3BC9-2731-4220-93CF-791B979A650A}"/>
              </a:ext>
            </a:extLst>
          </p:cNvPr>
          <p:cNvSpPr txBox="1"/>
          <p:nvPr/>
        </p:nvSpPr>
        <p:spPr>
          <a:xfrm>
            <a:off x="6501361" y="2553829"/>
            <a:ext cx="551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My grandfather was a fisherman.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4D6E8-61B1-4A4A-B923-1B254FC7E3A8}"/>
              </a:ext>
            </a:extLst>
          </p:cNvPr>
          <p:cNvSpPr txBox="1"/>
          <p:nvPr/>
        </p:nvSpPr>
        <p:spPr>
          <a:xfrm>
            <a:off x="100295" y="3623129"/>
            <a:ext cx="15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303D0-4A63-4844-8326-1F1A3942D231}"/>
              </a:ext>
            </a:extLst>
          </p:cNvPr>
          <p:cNvSpPr txBox="1"/>
          <p:nvPr/>
        </p:nvSpPr>
        <p:spPr>
          <a:xfrm>
            <a:off x="2385501" y="3594453"/>
            <a:ext cx="1692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event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904E0-6743-48FA-88D3-7A97BD7D4C6D}"/>
              </a:ext>
            </a:extLst>
          </p:cNvPr>
          <p:cNvSpPr txBox="1"/>
          <p:nvPr/>
        </p:nvSpPr>
        <p:spPr>
          <a:xfrm>
            <a:off x="6613191" y="3580973"/>
            <a:ext cx="5499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Our grandmother told us the history of Bangladesh.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2051F-3B41-40AA-A55E-4E8DBD1E7F75}"/>
              </a:ext>
            </a:extLst>
          </p:cNvPr>
          <p:cNvSpPr txBox="1"/>
          <p:nvPr/>
        </p:nvSpPr>
        <p:spPr>
          <a:xfrm>
            <a:off x="104060" y="4816878"/>
            <a:ext cx="151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2B7A1C-9B77-4C00-84F8-1BA9314FEA9D}"/>
              </a:ext>
            </a:extLst>
          </p:cNvPr>
          <p:cNvSpPr txBox="1"/>
          <p:nvPr/>
        </p:nvSpPr>
        <p:spPr>
          <a:xfrm>
            <a:off x="214902" y="5931150"/>
            <a:ext cx="15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62E7F3F-979D-4A67-B009-FBE3F0F3861B}"/>
              </a:ext>
            </a:extLst>
          </p:cNvPr>
          <p:cNvSpPr/>
          <p:nvPr/>
        </p:nvSpPr>
        <p:spPr>
          <a:xfrm>
            <a:off x="1701575" y="4886270"/>
            <a:ext cx="844677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1111B5-44D2-4A0A-990F-49E7142BAC37}"/>
              </a:ext>
            </a:extLst>
          </p:cNvPr>
          <p:cNvSpPr txBox="1"/>
          <p:nvPr/>
        </p:nvSpPr>
        <p:spPr>
          <a:xfrm>
            <a:off x="3070603" y="4902940"/>
            <a:ext cx="134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Dear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711E85B-EE16-46A5-8B05-1F520CB3ABAE}"/>
              </a:ext>
            </a:extLst>
          </p:cNvPr>
          <p:cNvSpPr/>
          <p:nvPr/>
        </p:nvSpPr>
        <p:spPr>
          <a:xfrm>
            <a:off x="1567562" y="6022722"/>
            <a:ext cx="439780" cy="344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E1981A-2538-49CB-8B3D-69F8171CA592}"/>
              </a:ext>
            </a:extLst>
          </p:cNvPr>
          <p:cNvSpPr txBox="1"/>
          <p:nvPr/>
        </p:nvSpPr>
        <p:spPr>
          <a:xfrm>
            <a:off x="1934140" y="5914856"/>
            <a:ext cx="212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Pleasing taste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3F75FD5-D24A-4F3B-90AF-A70F40193398}"/>
              </a:ext>
            </a:extLst>
          </p:cNvPr>
          <p:cNvSpPr/>
          <p:nvPr/>
        </p:nvSpPr>
        <p:spPr>
          <a:xfrm>
            <a:off x="3898864" y="4897435"/>
            <a:ext cx="473408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3A4AE32-81AF-4F79-9470-85C1DA4453B5}"/>
              </a:ext>
            </a:extLst>
          </p:cNvPr>
          <p:cNvSpPr/>
          <p:nvPr/>
        </p:nvSpPr>
        <p:spPr>
          <a:xfrm>
            <a:off x="3853666" y="5992742"/>
            <a:ext cx="525522" cy="378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691D0A-8BDA-4D07-9456-BE3C5F46BE17}"/>
              </a:ext>
            </a:extLst>
          </p:cNvPr>
          <p:cNvSpPr txBox="1"/>
          <p:nvPr/>
        </p:nvSpPr>
        <p:spPr>
          <a:xfrm>
            <a:off x="6613191" y="4858493"/>
            <a:ext cx="45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fish is </a:t>
            </a:r>
            <a:r>
              <a:rPr lang="en-US" dirty="0" err="1"/>
              <a:t>Chapila</a:t>
            </a:r>
            <a:r>
              <a:rPr lang="en-US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F5AF1E-0D35-4553-8B98-DBDBE5BA0C4C}"/>
              </a:ext>
            </a:extLst>
          </p:cNvPr>
          <p:cNvSpPr txBox="1"/>
          <p:nvPr/>
        </p:nvSpPr>
        <p:spPr>
          <a:xfrm>
            <a:off x="6658681" y="5868977"/>
            <a:ext cx="551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Chapila</a:t>
            </a:r>
            <a:r>
              <a:rPr lang="en-US" dirty="0"/>
              <a:t> fish is delicious.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487B434-3560-4B9A-9F68-B1FD2DE3E43B}"/>
              </a:ext>
            </a:extLst>
          </p:cNvPr>
          <p:cNvSpPr/>
          <p:nvPr/>
        </p:nvSpPr>
        <p:spPr>
          <a:xfrm>
            <a:off x="3669764" y="1522523"/>
            <a:ext cx="662609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45874A4-7EDC-451C-AA57-7A7EC8C94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0" y="1131565"/>
            <a:ext cx="1978721" cy="92984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793456F-D9E3-430F-A86E-1E3690913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790" y="2196932"/>
            <a:ext cx="1966146" cy="104324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3658312-6AD3-43F3-BF1A-053D453B3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07" y="3352775"/>
            <a:ext cx="2003871" cy="119042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BBD4407-D60E-492F-981E-6C13E8041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92" y="4599258"/>
            <a:ext cx="2085499" cy="112717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2EDB31B-6461-457B-8117-32751ACACE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0" y="5868977"/>
            <a:ext cx="2110950" cy="89724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243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F77411-AD64-4E7D-ACA4-2494B9105621}"/>
              </a:ext>
            </a:extLst>
          </p:cNvPr>
          <p:cNvSpPr txBox="1"/>
          <p:nvPr/>
        </p:nvSpPr>
        <p:spPr>
          <a:xfrm>
            <a:off x="3124260" y="153899"/>
            <a:ext cx="5760721" cy="801600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Think about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5CEC8-B1EB-4FD7-8EB9-886B0B85E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1" y="1158363"/>
            <a:ext cx="4572000" cy="3999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EE1F1-2C1D-42EE-B6CA-4477F7EB2127}"/>
              </a:ext>
            </a:extLst>
          </p:cNvPr>
          <p:cNvSpPr txBox="1"/>
          <p:nvPr/>
        </p:nvSpPr>
        <p:spPr>
          <a:xfrm>
            <a:off x="588195" y="5562720"/>
            <a:ext cx="11015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 am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Alvi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I live in Dhaka, but my family is from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Chilmary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in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Kurigram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3584F-616E-4B97-AE10-9A3252A5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-345" r="96" b="2836"/>
          <a:stretch/>
        </p:blipFill>
        <p:spPr>
          <a:xfrm>
            <a:off x="8178408" y="741259"/>
            <a:ext cx="3404901" cy="4833379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B8D15-958F-46C1-B768-6FE6444BC0EE}"/>
              </a:ext>
            </a:extLst>
          </p:cNvPr>
          <p:cNvSpPr txBox="1"/>
          <p:nvPr/>
        </p:nvSpPr>
        <p:spPr>
          <a:xfrm>
            <a:off x="566160" y="5516333"/>
            <a:ext cx="10755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My grandmother and many of my relatives still live there.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EFEC5-B84C-4588-87DE-45A92E102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8" y="999532"/>
            <a:ext cx="5089863" cy="4448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unnamed.jpg">
            <a:extLst>
              <a:ext uri="{FF2B5EF4-FFF2-40B4-BE49-F238E27FC236}">
                <a16:creationId xmlns:a16="http://schemas.microsoft.com/office/drawing/2014/main" id="{B583A28B-E010-4B78-A848-680B9C3BA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629" y="1080173"/>
            <a:ext cx="5177351" cy="436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FCC3ED-0FA3-41E6-ADDB-7DE975341B38}"/>
              </a:ext>
            </a:extLst>
          </p:cNvPr>
          <p:cNvSpPr txBox="1"/>
          <p:nvPr/>
        </p:nvSpPr>
        <p:spPr>
          <a:xfrm>
            <a:off x="588195" y="5371560"/>
            <a:ext cx="1083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When my sister and I visited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Chilmari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in June, we had so much fun!</a:t>
            </a:r>
          </a:p>
        </p:txBody>
      </p:sp>
      <p:pic>
        <p:nvPicPr>
          <p:cNvPr id="11" name="Picture 10" descr="june-clipart-8.jpg">
            <a:extLst>
              <a:ext uri="{FF2B5EF4-FFF2-40B4-BE49-F238E27FC236}">
                <a16:creationId xmlns:a16="http://schemas.microsoft.com/office/drawing/2014/main" id="{75074F12-05D6-4140-B451-A1D09856D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96" y="999532"/>
            <a:ext cx="5089863" cy="4357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file-5ea063deeb110.jpg">
            <a:extLst>
              <a:ext uri="{FF2B5EF4-FFF2-40B4-BE49-F238E27FC236}">
                <a16:creationId xmlns:a16="http://schemas.microsoft.com/office/drawing/2014/main" id="{B3FBCD84-189F-473A-B01E-B6C64744B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436" y="1219199"/>
            <a:ext cx="5516361" cy="4138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157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7" grpId="0"/>
      <p:bldP spid="7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C1B73-E7C8-4A3A-AA5D-C76FEA347984}"/>
              </a:ext>
            </a:extLst>
          </p:cNvPr>
          <p:cNvSpPr txBox="1"/>
          <p:nvPr/>
        </p:nvSpPr>
        <p:spPr>
          <a:xfrm>
            <a:off x="405358" y="5104151"/>
            <a:ext cx="11661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Their house is near the Jamuna river. My uncle is a fisherman. My grandfather was a fisherman, but he died about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years ago. I didn't know him.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jamalpur-the-water-of-jamuna-river-has-started-eroding-pic-1-1-1592658741105.jpg">
            <a:extLst>
              <a:ext uri="{FF2B5EF4-FFF2-40B4-BE49-F238E27FC236}">
                <a16:creationId xmlns:a16="http://schemas.microsoft.com/office/drawing/2014/main" id="{04CDEE00-6E60-456B-A1C1-F0F2900AE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972" y="1103064"/>
            <a:ext cx="3581400" cy="3511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natural-beauty-village-bangladesh-traditional-fishing-natural-beauty-village-bangladesh-traditional-fishing-180700616.jpg">
            <a:extLst>
              <a:ext uri="{FF2B5EF4-FFF2-40B4-BE49-F238E27FC236}">
                <a16:creationId xmlns:a16="http://schemas.microsoft.com/office/drawing/2014/main" id="{E54714EA-9AF7-4EBE-AB6E-369B4536F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65" y="1103064"/>
            <a:ext cx="3581400" cy="3511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AAEF7B-551C-46CE-855A-4A7FC682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1103064"/>
            <a:ext cx="3991143" cy="3511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26EB72-57CF-408B-A8DC-0F264CBF12ED}"/>
              </a:ext>
            </a:extLst>
          </p:cNvPr>
          <p:cNvSpPr txBox="1"/>
          <p:nvPr/>
        </p:nvSpPr>
        <p:spPr>
          <a:xfrm>
            <a:off x="3247401" y="150220"/>
            <a:ext cx="5760721" cy="801600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Think about the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F42A9-1C6B-45CB-985D-3BF34A027CFF}"/>
              </a:ext>
            </a:extLst>
          </p:cNvPr>
          <p:cNvSpPr txBox="1"/>
          <p:nvPr/>
        </p:nvSpPr>
        <p:spPr>
          <a:xfrm>
            <a:off x="419410" y="5273842"/>
            <a:ext cx="113250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My uncle caught a lot of  fish. My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fish is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Chapila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”.It’s a thin, white fish. It’s delicious!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6A04AE-5404-48A0-924E-F9A518C7D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25" y="1379404"/>
            <a:ext cx="4925696" cy="3327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7CB799-0EF5-44DC-9C74-7DD3594FA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8" y="1387208"/>
            <a:ext cx="5123260" cy="3327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480834-1229-4A08-8894-DAAAF0C1DA0C}"/>
              </a:ext>
            </a:extLst>
          </p:cNvPr>
          <p:cNvSpPr txBox="1"/>
          <p:nvPr/>
        </p:nvSpPr>
        <p:spPr>
          <a:xfrm>
            <a:off x="597876" y="5360178"/>
            <a:ext cx="10557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We helped our grandmother make the fish every night. We also made rice and vegetables.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550B2C-9ABF-4B62-9B3C-515BE60224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" y="1125142"/>
            <a:ext cx="5299050" cy="3810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6FA992-2970-4955-87CC-4E1B50D98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74" y="1125141"/>
            <a:ext cx="5299050" cy="3810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472138-2283-4FF7-8A0A-0F9105418E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8" y="1097281"/>
            <a:ext cx="3821097" cy="3826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6237F5-BBDF-46DA-9D86-23F3FCB44B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48" y="1097281"/>
            <a:ext cx="3821097" cy="3826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CD7D683-5383-45BA-8EF2-3E55BC300056}"/>
              </a:ext>
            </a:extLst>
          </p:cNvPr>
          <p:cNvSpPr txBox="1"/>
          <p:nvPr/>
        </p:nvSpPr>
        <p:spPr>
          <a:xfrm>
            <a:off x="427220" y="5465253"/>
            <a:ext cx="11327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Our grandmother told us stories about our family and about the history of Bangladesh.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5D52F37-9780-4257-A820-344F692B5B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01" y="1097281"/>
            <a:ext cx="3821097" cy="3826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93993C-1C44-4118-99BE-A35C2FE2F0FC}"/>
              </a:ext>
            </a:extLst>
          </p:cNvPr>
          <p:cNvSpPr txBox="1"/>
          <p:nvPr/>
        </p:nvSpPr>
        <p:spPr>
          <a:xfrm>
            <a:off x="552858" y="5034975"/>
            <a:ext cx="11531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It was a very special trip. We talked with our relatives and learned about our family and our country. We also sang songs together.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8323FB9-24A4-4174-8FD9-2B2B27CC2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1" y="1125141"/>
            <a:ext cx="4749098" cy="3787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76D495-8E69-49D8-ADBF-2871B3E8A3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11" y="1125142"/>
            <a:ext cx="4998765" cy="3629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29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8" grpId="0"/>
      <p:bldP spid="8" grpId="1"/>
      <p:bldP spid="11" grpId="0"/>
      <p:bldP spid="11" grpId="1"/>
      <p:bldP spid="24" grpId="0"/>
      <p:bldP spid="24" grpId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1073</Words>
  <Application>Microsoft Office PowerPoint</Application>
  <PresentationFormat>Widescreen</PresentationFormat>
  <Paragraphs>122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Harlow Solid Italic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89</cp:revision>
  <dcterms:created xsi:type="dcterms:W3CDTF">2021-12-12T12:48:31Z</dcterms:created>
  <dcterms:modified xsi:type="dcterms:W3CDTF">2022-01-21T07:50:07Z</dcterms:modified>
</cp:coreProperties>
</file>