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7" r:id="rId5"/>
    <p:sldId id="258" r:id="rId6"/>
    <p:sldId id="266" r:id="rId7"/>
    <p:sldId id="259" r:id="rId8"/>
    <p:sldId id="261" r:id="rId9"/>
    <p:sldId id="260" r:id="rId10"/>
    <p:sldId id="263" r:id="rId11"/>
    <p:sldId id="262" r:id="rId12"/>
    <p:sldId id="264" r:id="rId13"/>
    <p:sldId id="267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4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  <p:sndAc>
      <p:stSnd>
        <p:snd r:embed="rId13" name="click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" y="1"/>
            <a:ext cx="9131143" cy="5714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56" y="-304800"/>
            <a:ext cx="9131143" cy="1905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আ</a:t>
            </a:r>
            <a:r>
              <a:rPr lang="en-US" sz="4800" dirty="0" err="1" smtClean="0">
                <a:solidFill>
                  <a:srgbClr val="00B050"/>
                </a:solidFill>
              </a:rPr>
              <a:t>জ</a:t>
            </a:r>
            <a:r>
              <a:rPr lang="en-US" sz="4800" dirty="0" err="1" smtClean="0">
                <a:solidFill>
                  <a:srgbClr val="0070C0"/>
                </a:solidFill>
              </a:rPr>
              <a:t>কে</a:t>
            </a:r>
            <a:r>
              <a:rPr lang="en-US" sz="4800" dirty="0" err="1" smtClean="0">
                <a:solidFill>
                  <a:srgbClr val="00B050"/>
                </a:solidFill>
              </a:rPr>
              <a:t>র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ক্লা</a:t>
            </a:r>
            <a:r>
              <a:rPr lang="en-US" sz="4800" dirty="0" err="1" smtClean="0">
                <a:solidFill>
                  <a:srgbClr val="00B050"/>
                </a:solidFill>
              </a:rPr>
              <a:t>সে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</a:rPr>
              <a:t>তো</a:t>
            </a:r>
            <a:r>
              <a:rPr lang="en-US" sz="4800" dirty="0" err="1" smtClean="0">
                <a:solidFill>
                  <a:srgbClr val="00B050"/>
                </a:solidFill>
              </a:rPr>
              <a:t>মা</a:t>
            </a:r>
            <a:r>
              <a:rPr lang="en-US" sz="4800" dirty="0" err="1" smtClean="0">
                <a:solidFill>
                  <a:srgbClr val="FFFF00"/>
                </a:solidFill>
              </a:rPr>
              <a:t>দে</a:t>
            </a:r>
            <a:r>
              <a:rPr lang="en-US" sz="4800" dirty="0" err="1" smtClean="0">
                <a:solidFill>
                  <a:srgbClr val="00B050"/>
                </a:solidFill>
              </a:rPr>
              <a:t>র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স্বা</a:t>
            </a:r>
            <a:r>
              <a:rPr lang="en-US" sz="4800" dirty="0" err="1" smtClean="0"/>
              <a:t>গ</a:t>
            </a:r>
            <a:r>
              <a:rPr lang="en-US" sz="4800" dirty="0" err="1" smtClean="0">
                <a:solidFill>
                  <a:srgbClr val="00B050"/>
                </a:solidFill>
              </a:rPr>
              <a:t>ত</a:t>
            </a:r>
            <a:r>
              <a:rPr lang="en-US" sz="4800" dirty="0" err="1" smtClean="0"/>
              <a:t>ম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1143000"/>
            <a:ext cx="510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Users\hw\Desktop\New folder\Screenshot 2022-01-17 at 11-25-08 page 05 pd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" y="685800"/>
            <a:ext cx="7620001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hw\Desktop\New folder\Screenshot 2022-01-17 at 11-19-17 page 54 pd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0"/>
            <a:ext cx="96773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w\Desktop\New folder\Screenshot 2022-01-17 at 11-28-03 page 05 pd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1" y="300236"/>
            <a:ext cx="6248400" cy="65577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4506036" cy="2362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88135"/>
            <a:ext cx="4004670" cy="313805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2590800"/>
            <a:ext cx="9144000" cy="3733799"/>
          </a:xfrm>
          <a:prstGeom prst="roundRect">
            <a:avLst>
              <a:gd name="adj" fmla="val 6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১।চার্লস </a:t>
            </a:r>
            <a:r>
              <a:rPr lang="en-GB" dirty="0" err="1" smtClean="0"/>
              <a:t>ব্যবেজ</a:t>
            </a:r>
            <a:r>
              <a:rPr lang="en-GB" dirty="0" smtClean="0"/>
              <a:t> </a:t>
            </a:r>
            <a:r>
              <a:rPr lang="en-GB" dirty="0" err="1" smtClean="0"/>
              <a:t>এর</a:t>
            </a:r>
            <a:r>
              <a:rPr lang="en-GB" dirty="0" smtClean="0"/>
              <a:t> </a:t>
            </a:r>
            <a:r>
              <a:rPr lang="en-GB" dirty="0" err="1" smtClean="0"/>
              <a:t>কম্পিউটার</a:t>
            </a:r>
            <a:r>
              <a:rPr lang="en-GB" dirty="0" smtClean="0"/>
              <a:t> </a:t>
            </a:r>
            <a:r>
              <a:rPr lang="en-GB" dirty="0" err="1" smtClean="0"/>
              <a:t>আবিস্কারের</a:t>
            </a:r>
            <a:r>
              <a:rPr lang="en-GB" dirty="0" smtClean="0"/>
              <a:t> </a:t>
            </a:r>
            <a:r>
              <a:rPr lang="en-GB" dirty="0" err="1" smtClean="0"/>
              <a:t>অবদান</a:t>
            </a:r>
            <a:r>
              <a:rPr lang="en-GB" dirty="0" smtClean="0"/>
              <a:t> </a:t>
            </a:r>
            <a:r>
              <a:rPr lang="en-GB" dirty="0" err="1" smtClean="0"/>
              <a:t>লিখ</a:t>
            </a:r>
            <a:r>
              <a:rPr lang="en-GB" dirty="0" smtClean="0"/>
              <a:t> ? </a:t>
            </a:r>
            <a:r>
              <a:rPr lang="en-GB" dirty="0" err="1" smtClean="0"/>
              <a:t>কেন</a:t>
            </a:r>
            <a:r>
              <a:rPr lang="en-GB" dirty="0" smtClean="0"/>
              <a:t> </a:t>
            </a:r>
            <a:r>
              <a:rPr lang="en-GB" dirty="0" err="1" smtClean="0"/>
              <a:t>তাকে</a:t>
            </a:r>
            <a:r>
              <a:rPr lang="en-GB" dirty="0" smtClean="0"/>
              <a:t> </a:t>
            </a:r>
            <a:r>
              <a:rPr lang="en-GB" dirty="0" err="1" smtClean="0"/>
              <a:t>কম্পিউটারে</a:t>
            </a:r>
            <a:r>
              <a:rPr lang="en-GB" dirty="0" smtClean="0"/>
              <a:t> </a:t>
            </a:r>
            <a:r>
              <a:rPr lang="en-GB" dirty="0" err="1" smtClean="0"/>
              <a:t>জনক</a:t>
            </a:r>
            <a:r>
              <a:rPr lang="en-GB" dirty="0" smtClean="0"/>
              <a:t> </a:t>
            </a:r>
            <a:r>
              <a:rPr lang="en-GB" dirty="0" err="1" smtClean="0"/>
              <a:t>বলা</a:t>
            </a:r>
            <a:r>
              <a:rPr lang="en-GB" dirty="0" smtClean="0"/>
              <a:t> </a:t>
            </a:r>
            <a:r>
              <a:rPr lang="en-GB" dirty="0" err="1" smtClean="0"/>
              <a:t>হয়</a:t>
            </a:r>
            <a:r>
              <a:rPr lang="en-GB" dirty="0" smtClean="0"/>
              <a:t>? </a:t>
            </a:r>
            <a:endParaRPr lang="en-GB" dirty="0"/>
          </a:p>
        </p:txBody>
      </p:sp>
    </p:spTree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76200"/>
            <a:ext cx="9144000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953000" y="914400"/>
            <a:ext cx="3352800" cy="518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GB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তারিখঃ০৩/০৪/২০২১ </a:t>
            </a:r>
            <a:endParaRPr lang="bn-BD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64941" y="2453268"/>
            <a:ext cx="3507058" cy="356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bn-IN" sz="2400" dirty="0" smtClean="0">
                <a:solidFill>
                  <a:srgbClr val="FFC000"/>
                </a:solidFill>
                <a:latin typeface="Times New Roman" pitchFamily="18" charset="0"/>
                <a:cs typeface="NikoshBAN" pitchFamily="2" charset="0"/>
              </a:rPr>
              <a:t>জুবায়েদা </a:t>
            </a:r>
            <a:r>
              <a:rPr lang="bn-IN" sz="2400" dirty="0">
                <a:solidFill>
                  <a:srgbClr val="FFC000"/>
                </a:solidFill>
                <a:latin typeface="Times New Roman" pitchFamily="18" charset="0"/>
                <a:cs typeface="NikoshBAN" pitchFamily="2" charset="0"/>
              </a:rPr>
              <a:t>পারভীন</a:t>
            </a:r>
          </a:p>
          <a:p>
            <a:r>
              <a:rPr lang="bn-IN" sz="2400" dirty="0">
                <a:solidFill>
                  <a:srgbClr val="FFC000"/>
                </a:solidFill>
                <a:latin typeface="Times New Roman" pitchFamily="18" charset="0"/>
                <a:cs typeface="NikoshBAN" pitchFamily="2" charset="0"/>
              </a:rPr>
              <a:t> সহকারী শিক্ষিকা</a:t>
            </a:r>
          </a:p>
          <a:p>
            <a:r>
              <a:rPr lang="bn-IN" sz="2400" dirty="0">
                <a:solidFill>
                  <a:srgbClr val="FFC000"/>
                </a:solidFill>
                <a:latin typeface="Times New Roman" pitchFamily="18" charset="0"/>
                <a:cs typeface="NikoshBAN" pitchFamily="2" charset="0"/>
              </a:rPr>
              <a:t>(কম্পিউটার)</a:t>
            </a:r>
          </a:p>
          <a:p>
            <a:r>
              <a:rPr lang="bn-IN" sz="2400" dirty="0">
                <a:solidFill>
                  <a:srgbClr val="FFC000"/>
                </a:solidFill>
                <a:latin typeface="Times New Roman" pitchFamily="18" charset="0"/>
                <a:cs typeface="NikoshBAN" pitchFamily="2" charset="0"/>
              </a:rPr>
              <a:t>দিগনগর ফাজিল মাদ্রাসা</a:t>
            </a:r>
          </a:p>
          <a:p>
            <a:r>
              <a:rPr lang="bn-IN" sz="2400" dirty="0">
                <a:solidFill>
                  <a:srgbClr val="FFC000"/>
                </a:solidFill>
                <a:latin typeface="Times New Roman" pitchFamily="18" charset="0"/>
                <a:cs typeface="NikoshBAN" pitchFamily="2" charset="0"/>
              </a:rPr>
              <a:t>মুকসুদপুর, গোপালগঞ্জ।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-7441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4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" descr="D:\Zubayda-parv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9" y="781047"/>
            <a:ext cx="2286000" cy="1428750"/>
          </a:xfrm>
          <a:prstGeom prst="rect">
            <a:avLst/>
          </a:prstGeom>
          <a:noFill/>
        </p:spPr>
      </p:pic>
      <p:pic>
        <p:nvPicPr>
          <p:cNvPr id="12" name="Picture 11" descr="logo-of-our-madras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111" y="159834"/>
            <a:ext cx="153828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28712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0"/>
            <a:ext cx="8991600" cy="3416320"/>
          </a:xfrm>
          <a:prstGeom prst="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/>
              <a:t> </a:t>
            </a:r>
            <a:r>
              <a:rPr lang="en-GB" sz="3600" dirty="0" smtClean="0"/>
              <a:t>                </a:t>
            </a:r>
            <a:r>
              <a:rPr lang="en-GB" sz="3600" dirty="0" err="1" smtClean="0"/>
              <a:t>পাঠ</a:t>
            </a:r>
            <a:r>
              <a:rPr lang="en-GB" sz="3600" dirty="0" smtClean="0"/>
              <a:t> </a:t>
            </a:r>
            <a:r>
              <a:rPr lang="en-GB" sz="3600" dirty="0" err="1" smtClean="0"/>
              <a:t>পরিচিতি</a:t>
            </a:r>
            <a:endParaRPr lang="en-GB" sz="3600" dirty="0" smtClean="0"/>
          </a:p>
          <a:p>
            <a:r>
              <a:rPr lang="en-GB" sz="3600" dirty="0" smtClean="0"/>
              <a:t>      </a:t>
            </a:r>
            <a:r>
              <a:rPr lang="en-GB" sz="3600" dirty="0" err="1" smtClean="0"/>
              <a:t>বিষয়ঃ</a:t>
            </a:r>
            <a:r>
              <a:rPr lang="en-GB" sz="3600" dirty="0" smtClean="0"/>
              <a:t> </a:t>
            </a:r>
            <a:r>
              <a:rPr lang="en-GB" sz="3600" dirty="0" err="1" smtClean="0"/>
              <a:t>তথ্য</a:t>
            </a:r>
            <a:r>
              <a:rPr lang="en-GB" sz="3600" dirty="0" smtClean="0"/>
              <a:t> </a:t>
            </a:r>
            <a:r>
              <a:rPr lang="en-GB" sz="3600" dirty="0" err="1" smtClean="0"/>
              <a:t>যোগা্যোগ</a:t>
            </a:r>
            <a:r>
              <a:rPr lang="en-GB" sz="3600" dirty="0" smtClean="0"/>
              <a:t> </a:t>
            </a:r>
            <a:r>
              <a:rPr lang="en-GB" sz="3600" dirty="0" err="1" smtClean="0"/>
              <a:t>প্রযুক্তি</a:t>
            </a:r>
            <a:endParaRPr lang="en-GB" sz="3600" dirty="0" smtClean="0"/>
          </a:p>
          <a:p>
            <a:r>
              <a:rPr lang="en-GB" sz="3600" dirty="0" smtClean="0"/>
              <a:t>              </a:t>
            </a:r>
            <a:r>
              <a:rPr lang="en-GB" sz="3600" dirty="0" err="1" smtClean="0"/>
              <a:t>শ্রেণীঃ</a:t>
            </a:r>
            <a:r>
              <a:rPr lang="en-GB" sz="3600" dirty="0" smtClean="0"/>
              <a:t> </a:t>
            </a:r>
            <a:r>
              <a:rPr lang="en-GB" sz="3600" dirty="0" smtClean="0"/>
              <a:t>৯ম-১০ম</a:t>
            </a:r>
          </a:p>
          <a:p>
            <a:r>
              <a:rPr lang="en-GB" sz="3600" dirty="0" smtClean="0"/>
              <a:t>              </a:t>
            </a:r>
            <a:r>
              <a:rPr lang="en-GB" sz="3600" dirty="0" err="1" smtClean="0"/>
              <a:t>সময়ঃ</a:t>
            </a:r>
            <a:r>
              <a:rPr lang="en-GB" sz="3600" dirty="0" smtClean="0"/>
              <a:t> </a:t>
            </a:r>
            <a:r>
              <a:rPr lang="en-GB" sz="3600" dirty="0" smtClean="0"/>
              <a:t>৪০ </a:t>
            </a:r>
            <a:r>
              <a:rPr lang="en-GB" sz="3600" dirty="0" err="1" smtClean="0"/>
              <a:t>মিনিট</a:t>
            </a:r>
            <a:endParaRPr lang="en-GB" sz="3600" dirty="0" smtClean="0"/>
          </a:p>
          <a:p>
            <a:r>
              <a:rPr lang="en-GB" sz="3600" dirty="0" smtClean="0"/>
              <a:t>             তারিখঃ১৯/০১/২০২২ </a:t>
            </a:r>
            <a:endParaRPr lang="en-GB" sz="3600" dirty="0" smtClean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2331729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52400"/>
            <a:ext cx="342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এসো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কিছু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0" name="Picture 2" descr="C:\Users\hw\Desktop\has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9" y="990600"/>
            <a:ext cx="6526987" cy="4914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95600" y="5867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চার্লস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ব্যাবেজ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w\Desktop\hasan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"/>
            <a:ext cx="6629400" cy="4779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62400" y="5791200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অ্যাডা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লাভলেস</a:t>
            </a:r>
            <a:endParaRPr lang="en-US" sz="2400" dirty="0"/>
          </a:p>
        </p:txBody>
      </p:sp>
    </p:spTree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w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99" y="228600"/>
            <a:ext cx="6531429" cy="571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038600" y="6248400"/>
            <a:ext cx="2209800" cy="4572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রেম্নড</a:t>
            </a:r>
            <a:r>
              <a:rPr lang="en-US" dirty="0" smtClean="0"/>
              <a:t> </a:t>
            </a:r>
            <a:r>
              <a:rPr lang="en-US" dirty="0" err="1" smtClean="0"/>
              <a:t>স্যামুয়েল</a:t>
            </a:r>
            <a:r>
              <a:rPr lang="en-US" dirty="0" smtClean="0"/>
              <a:t> </a:t>
            </a:r>
            <a:r>
              <a:rPr lang="en-US" dirty="0" err="1" smtClean="0"/>
              <a:t>টমসিল</a:t>
            </a:r>
            <a:endParaRPr lang="en-US" dirty="0"/>
          </a:p>
        </p:txBody>
      </p:sp>
    </p:spTree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8600"/>
            <a:ext cx="9296400" cy="586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প্রযুক্তি</a:t>
            </a:r>
            <a:r>
              <a:rPr lang="en-US" sz="7200" dirty="0" smtClean="0"/>
              <a:t> </a:t>
            </a:r>
            <a:r>
              <a:rPr lang="en-US" sz="7200" dirty="0" err="1" smtClean="0"/>
              <a:t>বিকাশে</a:t>
            </a:r>
            <a:r>
              <a:rPr lang="en-US" sz="7200" dirty="0" smtClean="0"/>
              <a:t> </a:t>
            </a:r>
            <a:r>
              <a:rPr lang="en-US" sz="7200" dirty="0" err="1" smtClean="0"/>
              <a:t>এদের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অবদান</a:t>
            </a:r>
            <a:r>
              <a:rPr lang="en-US" sz="7200" dirty="0" smtClean="0"/>
              <a:t> </a:t>
            </a:r>
            <a:r>
              <a:rPr lang="en-US" sz="7200" dirty="0" err="1" smtClean="0"/>
              <a:t>ছবির</a:t>
            </a:r>
            <a:r>
              <a:rPr lang="en-US" sz="7200" dirty="0" smtClean="0"/>
              <a:t> </a:t>
            </a:r>
            <a:r>
              <a:rPr lang="en-US" sz="7200" dirty="0" err="1" smtClean="0"/>
              <a:t>মাধ্যমে</a:t>
            </a:r>
            <a:r>
              <a:rPr lang="en-US" sz="7200" dirty="0" smtClean="0"/>
              <a:t> </a:t>
            </a:r>
            <a:r>
              <a:rPr lang="en-US" sz="7200" dirty="0" err="1" smtClean="0"/>
              <a:t>দেখি</a:t>
            </a:r>
            <a:r>
              <a:rPr lang="en-US" sz="7200" dirty="0" smtClean="0"/>
              <a:t>।</a:t>
            </a:r>
            <a:endParaRPr lang="en-US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>
      <p:transition spd="slow">
        <p:split orient="vert"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hw\Desktop\hasan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385763"/>
            <a:ext cx="9753600" cy="762952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6515100"/>
            <a:ext cx="3124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ডিফারেন্স</a:t>
            </a:r>
            <a:r>
              <a:rPr lang="en-US" sz="2800" dirty="0" smtClean="0"/>
              <a:t> </a:t>
            </a:r>
            <a:r>
              <a:rPr lang="en-US" sz="2800" dirty="0" err="1" smtClean="0"/>
              <a:t>ইঞ্জিন</a:t>
            </a:r>
            <a:endParaRPr lang="en-US" sz="2800" dirty="0" smtClean="0"/>
          </a:p>
        </p:txBody>
      </p:sp>
    </p:spTree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w\Desktop\hasan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1219200"/>
            <a:ext cx="9753600" cy="7629526"/>
          </a:xfrm>
          <a:prstGeom prst="rect">
            <a:avLst/>
          </a:prstGeom>
          <a:noFill/>
        </p:spPr>
      </p:pic>
      <p:pic>
        <p:nvPicPr>
          <p:cNvPr id="3075" name="Picture 3" descr="C:\Users\hw\Desktop\hasan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1" y="533400"/>
            <a:ext cx="6934200" cy="46577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5562600"/>
            <a:ext cx="6324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কম্পিউটারের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err="1" smtClean="0"/>
              <a:t>অ্যালগৃরিদম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প্রোগ্রামের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ধারনা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272</TotalTime>
  <Words>86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Lucida Sans Unicode</vt:lpstr>
      <vt:lpstr>NikoshBAN</vt:lpstr>
      <vt:lpstr>Times New Roman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hw</dc:creator>
  <cp:lastModifiedBy>Windows User</cp:lastModifiedBy>
  <cp:revision>36</cp:revision>
  <dcterms:created xsi:type="dcterms:W3CDTF">2006-08-16T00:00:00Z</dcterms:created>
  <dcterms:modified xsi:type="dcterms:W3CDTF">2022-01-20T05:46:36Z</dcterms:modified>
</cp:coreProperties>
</file>