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32" r:id="rId2"/>
    <p:sldMasterId id="2147483750" r:id="rId3"/>
  </p:sldMasterIdLst>
  <p:sldIdLst>
    <p:sldId id="256" r:id="rId4"/>
    <p:sldId id="257" r:id="rId5"/>
    <p:sldId id="261" r:id="rId6"/>
    <p:sldId id="263" r:id="rId7"/>
    <p:sldId id="310" r:id="rId8"/>
    <p:sldId id="258" r:id="rId9"/>
    <p:sldId id="259" r:id="rId10"/>
    <p:sldId id="260" r:id="rId11"/>
    <p:sldId id="262" r:id="rId12"/>
    <p:sldId id="311" r:id="rId13"/>
    <p:sldId id="312" r:id="rId14"/>
    <p:sldId id="313" r:id="rId15"/>
    <p:sldId id="314" r:id="rId16"/>
    <p:sldId id="31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8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0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60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1549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05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31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05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11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99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31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88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76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35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75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87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02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80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48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26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19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3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649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99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12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84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833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208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50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25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755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12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657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790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976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176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904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160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156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03187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72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757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5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68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437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1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3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2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0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4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974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47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454FCA9-0A17-4C7E-BFCD-395F9D12A57C}" type="datetimeFigureOut">
              <a:rPr lang="en-US" smtClean="0"/>
              <a:t>23-Jan-22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34C95-670C-4510-A6AF-244694CF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38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F95C0D-75F0-4736-B7E3-C57431EBA23C}"/>
              </a:ext>
            </a:extLst>
          </p:cNvPr>
          <p:cNvSpPr txBox="1"/>
          <p:nvPr/>
        </p:nvSpPr>
        <p:spPr>
          <a:xfrm>
            <a:off x="1730326" y="2140266"/>
            <a:ext cx="94816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FFF00"/>
                </a:solidFill>
              </a:rPr>
              <a:t>Welcome</a:t>
            </a:r>
            <a:r>
              <a:rPr lang="en-US" sz="8800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0338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1AC4E5-6965-4769-A97D-E5E16E5B3A69}"/>
              </a:ext>
            </a:extLst>
          </p:cNvPr>
          <p:cNvSpPr txBox="1"/>
          <p:nvPr/>
        </p:nvSpPr>
        <p:spPr>
          <a:xfrm>
            <a:off x="2543907" y="112542"/>
            <a:ext cx="6175717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3. Prepositional Phrase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7AA59-BDE7-496D-87D2-40740ECD854A}"/>
              </a:ext>
            </a:extLst>
          </p:cNvPr>
          <p:cNvSpPr txBox="1"/>
          <p:nvPr/>
        </p:nvSpPr>
        <p:spPr>
          <a:xfrm>
            <a:off x="212603" y="972470"/>
            <a:ext cx="11766794" cy="563231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In lieu of : </a:t>
            </a:r>
            <a:r>
              <a:rPr lang="en-US" sz="4000" dirty="0" err="1"/>
              <a:t>Shila</a:t>
            </a:r>
            <a:r>
              <a:rPr lang="en-US" sz="4000" dirty="0"/>
              <a:t> has taken Biology in lieu of Math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On the Contrary : On the contrary , Rina insulted him.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In brief: He described the whole story in brief.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By birth: Laila is a Bangladeshi by birth 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At any cost : She will purchase the mobile at any cost.</a:t>
            </a:r>
          </a:p>
        </p:txBody>
      </p:sp>
    </p:spTree>
    <p:extLst>
      <p:ext uri="{BB962C8B-B14F-4D97-AF65-F5344CB8AC3E}">
        <p14:creationId xmlns:p14="http://schemas.microsoft.com/office/powerpoint/2010/main" val="456566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AD9D5D-1AF5-47C6-BC0D-BFF4FBB90EB0}"/>
              </a:ext>
            </a:extLst>
          </p:cNvPr>
          <p:cNvSpPr txBox="1"/>
          <p:nvPr/>
        </p:nvSpPr>
        <p:spPr>
          <a:xfrm>
            <a:off x="1702190" y="196948"/>
            <a:ext cx="7343335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4. Preposition in Group Verb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3A37D-D0A3-4C8F-A65A-69EA99FA3D90}"/>
              </a:ext>
            </a:extLst>
          </p:cNvPr>
          <p:cNvSpPr txBox="1"/>
          <p:nvPr/>
        </p:nvSpPr>
        <p:spPr>
          <a:xfrm>
            <a:off x="309489" y="1261591"/>
            <a:ext cx="11155680" cy="452431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Look after ( take care of ) : He looks after his mother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Look down upon ( Consider inferior): You should not look down upon the poor.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Look for ( find) : She was looking for a red dress for the party.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Look forward to ( excited/eager): I’m looking forward to the Christmas break.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Look into( investigate) : We are going to look into the matter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6983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053D43-44A8-47A4-BE2A-1DAE36E89917}"/>
              </a:ext>
            </a:extLst>
          </p:cNvPr>
          <p:cNvSpPr txBox="1"/>
          <p:nvPr/>
        </p:nvSpPr>
        <p:spPr>
          <a:xfrm>
            <a:off x="787792" y="0"/>
            <a:ext cx="9931790" cy="2123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/>
              <a:t>5. Preposition in Passive Voice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C8F5EE-77D9-4BDE-9E20-33ACA33AB876}"/>
              </a:ext>
            </a:extLst>
          </p:cNvPr>
          <p:cNvSpPr txBox="1"/>
          <p:nvPr/>
        </p:nvSpPr>
        <p:spPr>
          <a:xfrm>
            <a:off x="1277815" y="2447779"/>
            <a:ext cx="9636369" cy="286232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B0F0"/>
                </a:solidFill>
              </a:rPr>
              <a:t>Nabila was taught by her elder brother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B0F0"/>
                </a:solidFill>
              </a:rPr>
              <a:t>She is known to me.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B0F0"/>
                </a:solidFill>
              </a:rPr>
              <a:t>Malaria is carried by mosquitos.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B0F0"/>
                </a:solidFill>
              </a:rPr>
              <a:t>How was your lost watch come by you?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B0F0"/>
                </a:solidFill>
              </a:rPr>
              <a:t>The snake was beaten with a stick.</a:t>
            </a:r>
          </a:p>
        </p:txBody>
      </p:sp>
    </p:spTree>
    <p:extLst>
      <p:ext uri="{BB962C8B-B14F-4D97-AF65-F5344CB8AC3E}">
        <p14:creationId xmlns:p14="http://schemas.microsoft.com/office/powerpoint/2010/main" val="1775691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EB7046-8D91-46BF-A024-0713BE33DF68}"/>
              </a:ext>
            </a:extLst>
          </p:cNvPr>
          <p:cNvSpPr txBox="1"/>
          <p:nvPr/>
        </p:nvSpPr>
        <p:spPr>
          <a:xfrm>
            <a:off x="3151163" y="450166"/>
            <a:ext cx="5430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Homework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E395E2-B357-4020-8A90-AABE4D56E686}"/>
              </a:ext>
            </a:extLst>
          </p:cNvPr>
          <p:cNvSpPr txBox="1"/>
          <p:nvPr/>
        </p:nvSpPr>
        <p:spPr>
          <a:xfrm>
            <a:off x="844062" y="1871003"/>
            <a:ext cx="99317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What is Preposition in Passive voice?</a:t>
            </a:r>
          </a:p>
        </p:txBody>
      </p:sp>
    </p:spTree>
    <p:extLst>
      <p:ext uri="{BB962C8B-B14F-4D97-AF65-F5344CB8AC3E}">
        <p14:creationId xmlns:p14="http://schemas.microsoft.com/office/powerpoint/2010/main" val="2458688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96B7CF-65A8-4B2D-8C10-0B88D5934E1B}"/>
              </a:ext>
            </a:extLst>
          </p:cNvPr>
          <p:cNvSpPr txBox="1"/>
          <p:nvPr/>
        </p:nvSpPr>
        <p:spPr>
          <a:xfrm>
            <a:off x="1505244" y="2767280"/>
            <a:ext cx="8525021" cy="132343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FF00"/>
                </a:solidFill>
              </a:rPr>
              <a:t>That’s All For Today</a:t>
            </a:r>
          </a:p>
        </p:txBody>
      </p:sp>
    </p:spTree>
    <p:extLst>
      <p:ext uri="{BB962C8B-B14F-4D97-AF65-F5344CB8AC3E}">
        <p14:creationId xmlns:p14="http://schemas.microsoft.com/office/powerpoint/2010/main" val="294182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5BE279-5E24-430E-A498-466B3F3B6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298" y="576775"/>
            <a:ext cx="2568966" cy="2965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BF688A-59CE-4332-A148-84A0CDAC8646}"/>
              </a:ext>
            </a:extLst>
          </p:cNvPr>
          <p:cNvSpPr txBox="1"/>
          <p:nvPr/>
        </p:nvSpPr>
        <p:spPr>
          <a:xfrm>
            <a:off x="773722" y="741851"/>
            <a:ext cx="6977576" cy="2800767"/>
          </a:xfrm>
          <a:prstGeom prst="rect">
            <a:avLst/>
          </a:prstGeom>
          <a:solidFill>
            <a:srgbClr val="C000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dirty="0"/>
              <a:t>Mafuza Akter </a:t>
            </a:r>
          </a:p>
          <a:p>
            <a:r>
              <a:rPr lang="en-US" sz="4400" dirty="0"/>
              <a:t>Senior Lecturer of English</a:t>
            </a:r>
          </a:p>
          <a:p>
            <a:r>
              <a:rPr lang="en-US" sz="4400" dirty="0" err="1"/>
              <a:t>Kushtia</a:t>
            </a:r>
            <a:r>
              <a:rPr lang="en-US" sz="4400" dirty="0"/>
              <a:t> City College, </a:t>
            </a:r>
            <a:r>
              <a:rPr lang="en-US" sz="4400" dirty="0" err="1"/>
              <a:t>Kushtia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CFD595-8CDF-4325-A75E-772CC5AD7FD6}"/>
              </a:ext>
            </a:extLst>
          </p:cNvPr>
          <p:cNvSpPr txBox="1"/>
          <p:nvPr/>
        </p:nvSpPr>
        <p:spPr>
          <a:xfrm>
            <a:off x="1223889" y="3972901"/>
            <a:ext cx="8257736" cy="230832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HSC English Second Paper</a:t>
            </a:r>
          </a:p>
          <a:p>
            <a:r>
              <a:rPr lang="en-US" sz="4800" dirty="0"/>
              <a:t>Grammatical Items </a:t>
            </a:r>
          </a:p>
          <a:p>
            <a:r>
              <a:rPr lang="en-US" sz="4800" dirty="0"/>
              <a:t>Class: XI-XII </a:t>
            </a:r>
          </a:p>
        </p:txBody>
      </p:sp>
    </p:spTree>
    <p:extLst>
      <p:ext uri="{BB962C8B-B14F-4D97-AF65-F5344CB8AC3E}">
        <p14:creationId xmlns:p14="http://schemas.microsoft.com/office/powerpoint/2010/main" val="2643453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295400"/>
            <a:ext cx="8382000" cy="30469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Saima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lives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Banani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Dhaka. He goes        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school       rickshaw.  Sometimes she goes      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school      foot. She starts from home      7 a.m. early     the morning . There was a  heavy rain yesterday and the roads went           water. So she was absent              school yesterday.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847" y="44736"/>
            <a:ext cx="5930705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Read the passage at first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57400" y="4572000"/>
            <a:ext cx="8229600" cy="1600200"/>
          </a:xfrm>
          <a:prstGeom prst="roundRect">
            <a:avLst>
              <a:gd name="adj" fmla="val 43507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bold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words -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at, in ,to, on, by , from, under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prepositions</a:t>
            </a: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12954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48800" y="13716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19050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  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2286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0" y="18288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34400" y="22860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28194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3276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under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0" y="3810001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2400" y="13716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7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position21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6400800" y="3429000"/>
            <a:ext cx="3581400" cy="26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preposition 20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2057400" y="1066801"/>
            <a:ext cx="3581400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33600" y="533401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Look at the picture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990601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girl is        the horse.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800" y="1981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Her father is                 the horse 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44958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kids are                   their  parents.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7600" y="10668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190500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front of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4495801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665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2400" y="1219200"/>
            <a:ext cx="5257800" cy="609600"/>
          </a:xfrm>
          <a:prstGeom prst="rect">
            <a:avLst/>
          </a:prstGeom>
          <a:solidFill>
            <a:srgbClr val="8C808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Our today’s lesson is</a:t>
            </a:r>
          </a:p>
        </p:txBody>
      </p:sp>
      <p:pic>
        <p:nvPicPr>
          <p:cNvPr id="6" name="Picture 5" descr="p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52282"/>
            <a:ext cx="10373751" cy="5594032"/>
          </a:xfrm>
          <a:prstGeom prst="rect">
            <a:avLst/>
          </a:prstGeom>
        </p:spPr>
      </p:pic>
      <p:pic>
        <p:nvPicPr>
          <p:cNvPr id="7" name="Picture 6" descr="p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828801"/>
            <a:ext cx="7543800" cy="5598285"/>
          </a:xfrm>
          <a:prstGeom prst="rect">
            <a:avLst/>
          </a:prstGeom>
        </p:spPr>
      </p:pic>
      <p:pic>
        <p:nvPicPr>
          <p:cNvPr id="8" name="Picture 7" descr="p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637" y="1824548"/>
            <a:ext cx="7543800" cy="55982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4600" y="190500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47244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1600" y="46482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8800" y="579120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onto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15400" y="25146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472D88-5BBB-4DC1-89AB-2D5D413E141F}"/>
              </a:ext>
            </a:extLst>
          </p:cNvPr>
          <p:cNvSpPr txBox="1"/>
          <p:nvPr/>
        </p:nvSpPr>
        <p:spPr>
          <a:xfrm>
            <a:off x="1266090" y="1828800"/>
            <a:ext cx="9439423" cy="440120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At the end of the Lesson ,Ss will be able to- 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/>
              <a:t>Define the different types of Preposition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/>
              <a:t>Can explain the different types of Preposition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/>
              <a:t>Can fill the gaps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F76766-9EA9-4C0A-84E5-DDAA2365C24E}"/>
              </a:ext>
            </a:extLst>
          </p:cNvPr>
          <p:cNvSpPr txBox="1"/>
          <p:nvPr/>
        </p:nvSpPr>
        <p:spPr>
          <a:xfrm>
            <a:off x="900333" y="211015"/>
            <a:ext cx="8159262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6000" dirty="0"/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62989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1DA6E5-F879-42AA-A4F4-55A299355B60}"/>
              </a:ext>
            </a:extLst>
          </p:cNvPr>
          <p:cNvSpPr txBox="1"/>
          <p:nvPr/>
        </p:nvSpPr>
        <p:spPr>
          <a:xfrm>
            <a:off x="672905" y="144657"/>
            <a:ext cx="932688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Different Types of Prepositions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D8055D-D4AA-4392-8FD1-F9C4E170D1E5}"/>
              </a:ext>
            </a:extLst>
          </p:cNvPr>
          <p:cNvSpPr txBox="1"/>
          <p:nvPr/>
        </p:nvSpPr>
        <p:spPr>
          <a:xfrm>
            <a:off x="1237956" y="1504240"/>
            <a:ext cx="9326879" cy="43396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800" dirty="0">
                <a:solidFill>
                  <a:srgbClr val="00B0F0"/>
                </a:solidFill>
              </a:rPr>
              <a:t>Appropriate Preposition</a:t>
            </a:r>
          </a:p>
          <a:p>
            <a:pPr marL="742950" indent="-742950">
              <a:buAutoNum type="arabicPeriod"/>
            </a:pPr>
            <a:r>
              <a:rPr lang="en-US" sz="4800" dirty="0">
                <a:solidFill>
                  <a:srgbClr val="00B0F0"/>
                </a:solidFill>
              </a:rPr>
              <a:t>Situational Prepositions</a:t>
            </a:r>
          </a:p>
          <a:p>
            <a:pPr marL="742950" indent="-742950">
              <a:buAutoNum type="arabicPeriod"/>
            </a:pPr>
            <a:r>
              <a:rPr lang="en-US" sz="4800" dirty="0">
                <a:solidFill>
                  <a:srgbClr val="00B0F0"/>
                </a:solidFill>
              </a:rPr>
              <a:t>Prepositional Phrase</a:t>
            </a:r>
          </a:p>
          <a:p>
            <a:pPr marL="742950" indent="-742950">
              <a:buAutoNum type="arabicPeriod"/>
            </a:pPr>
            <a:r>
              <a:rPr lang="en-US" sz="4800" dirty="0">
                <a:solidFill>
                  <a:srgbClr val="00B0F0"/>
                </a:solidFill>
              </a:rPr>
              <a:t>Preposition in Group Verb</a:t>
            </a:r>
          </a:p>
          <a:p>
            <a:pPr marL="742950" indent="-742950">
              <a:buAutoNum type="arabicPeriod"/>
            </a:pPr>
            <a:r>
              <a:rPr lang="en-US" sz="4800" dirty="0">
                <a:solidFill>
                  <a:srgbClr val="00B0F0"/>
                </a:solidFill>
              </a:rPr>
              <a:t>Preposition of Passive Voice</a:t>
            </a:r>
          </a:p>
          <a:p>
            <a:pPr marL="742950" indent="-742950"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236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8F4CAC-6596-4ACE-A7AE-5B186FB88074}"/>
              </a:ext>
            </a:extLst>
          </p:cNvPr>
          <p:cNvSpPr txBox="1"/>
          <p:nvPr/>
        </p:nvSpPr>
        <p:spPr>
          <a:xfrm>
            <a:off x="1821824" y="116405"/>
            <a:ext cx="6780626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1</a:t>
            </a:r>
            <a:r>
              <a:rPr lang="en-US" sz="4000" dirty="0">
                <a:latin typeface="Arial Narrow" panose="020B0606020202030204" pitchFamily="34" charset="0"/>
              </a:rPr>
              <a:t>. Appropriate Prepositions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09060F-4AE7-4144-9732-41310655676E}"/>
              </a:ext>
            </a:extLst>
          </p:cNvPr>
          <p:cNvSpPr txBox="1"/>
          <p:nvPr/>
        </p:nvSpPr>
        <p:spPr>
          <a:xfrm>
            <a:off x="112542" y="952991"/>
            <a:ext cx="7596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 Narrow" panose="020B0606020202030204" pitchFamily="34" charset="0"/>
              </a:rPr>
              <a:t>Appologize</a:t>
            </a:r>
            <a:r>
              <a:rPr lang="en-US" sz="2800" dirty="0">
                <a:latin typeface="Arial Narrow" panose="020B0606020202030204" pitchFamily="34" charset="0"/>
              </a:rPr>
              <a:t> for: Shahed apologized for his mistake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EBCE-AE3B-46E9-AF31-773CAA9F7C64}"/>
              </a:ext>
            </a:extLst>
          </p:cNvPr>
          <p:cNvSpPr txBox="1"/>
          <p:nvPr/>
        </p:nvSpPr>
        <p:spPr>
          <a:xfrm>
            <a:off x="112542" y="2034165"/>
            <a:ext cx="7596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Solution to: Here is the solution to that problem.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669D09-EF30-4EE1-B43A-483B6E4C19B9}"/>
              </a:ext>
            </a:extLst>
          </p:cNvPr>
          <p:cNvSpPr txBox="1"/>
          <p:nvPr/>
        </p:nvSpPr>
        <p:spPr>
          <a:xfrm>
            <a:off x="112542" y="2994677"/>
            <a:ext cx="7596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Aware of: Everybody is now aware of  dowry system.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C3C176-AFA6-4755-8563-81D2438974E6}"/>
              </a:ext>
            </a:extLst>
          </p:cNvPr>
          <p:cNvSpPr txBox="1"/>
          <p:nvPr/>
        </p:nvSpPr>
        <p:spPr>
          <a:xfrm>
            <a:off x="192147" y="4089608"/>
            <a:ext cx="816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Consist in : True happiness consists in satisfaction.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51983D-B036-40D1-82E0-F910143F347B}"/>
              </a:ext>
            </a:extLst>
          </p:cNvPr>
          <p:cNvSpPr txBox="1"/>
          <p:nvPr/>
        </p:nvSpPr>
        <p:spPr>
          <a:xfrm>
            <a:off x="267287" y="5690382"/>
            <a:ext cx="816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Comply with : I </a:t>
            </a:r>
            <a:r>
              <a:rPr lang="en-US" sz="2800" dirty="0" err="1">
                <a:latin typeface="Arial Narrow" panose="020B0606020202030204" pitchFamily="34" charset="0"/>
              </a:rPr>
              <a:t>couldnot</a:t>
            </a:r>
            <a:r>
              <a:rPr lang="en-US" sz="2800" dirty="0">
                <a:latin typeface="Arial Narrow" panose="020B0606020202030204" pitchFamily="34" charset="0"/>
              </a:rPr>
              <a:t> comply with her request.  </a:t>
            </a:r>
          </a:p>
        </p:txBody>
      </p:sp>
      <p:pic>
        <p:nvPicPr>
          <p:cNvPr id="2054" name="Picture 6" descr="Addressing Violence against women in Bangladesh | Sustainable Development  Goals Fund">
            <a:extLst>
              <a:ext uri="{FF2B5EF4-FFF2-40B4-BE49-F238E27FC236}">
                <a16:creationId xmlns:a16="http://schemas.microsoft.com/office/drawing/2014/main" id="{8368AE8A-B547-4A84-9387-CC5D7F2D5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591" y="1181686"/>
            <a:ext cx="4013867" cy="467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50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154802-210D-4BCB-A219-AED521B946FD}"/>
              </a:ext>
            </a:extLst>
          </p:cNvPr>
          <p:cNvSpPr txBox="1"/>
          <p:nvPr/>
        </p:nvSpPr>
        <p:spPr>
          <a:xfrm>
            <a:off x="1019298" y="0"/>
            <a:ext cx="8623496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/>
              <a:t>Situational  Prepositions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F92F5-D3D1-442B-8F1D-4FA1B10909BD}"/>
              </a:ext>
            </a:extLst>
          </p:cNvPr>
          <p:cNvSpPr txBox="1"/>
          <p:nvPr/>
        </p:nvSpPr>
        <p:spPr>
          <a:xfrm>
            <a:off x="512344" y="1514173"/>
            <a:ext cx="10685539" cy="440120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/>
              <a:t>The mobile is on the table.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/>
              <a:t>Mila will meet him at 5.30 pm.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/>
              <a:t>I had to take my breakfast by 8 o’clock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/>
              <a:t>Bangladesh achieved independence in 1971.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/>
              <a:t>She cannot do it without your help.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8777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278</TotalTime>
  <Words>490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Century Gothic</vt:lpstr>
      <vt:lpstr>NikoshBAN</vt:lpstr>
      <vt:lpstr>Times New Roman</vt:lpstr>
      <vt:lpstr>Wingdings</vt:lpstr>
      <vt:lpstr>Wingdings 3</vt:lpstr>
      <vt:lpstr>Ion</vt:lpstr>
      <vt:lpstr>Celestial</vt:lpstr>
      <vt:lpstr>1_Ion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Mafuza Akter</dc:creator>
  <cp:lastModifiedBy>Mafuza Akter</cp:lastModifiedBy>
  <cp:revision>11</cp:revision>
  <dcterms:created xsi:type="dcterms:W3CDTF">2022-01-22T12:16:05Z</dcterms:created>
  <dcterms:modified xsi:type="dcterms:W3CDTF">2022-01-23T14:05:15Z</dcterms:modified>
</cp:coreProperties>
</file>