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fif" ContentType="image/jpeg"/>
  <Default Extension="jpeg" ContentType="image/jpeg"/>
  <Default Extension="webp" ContentType="image/webp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25"/>
  </p:notesMasterIdLst>
  <p:sldIdLst>
    <p:sldId id="290" r:id="rId2"/>
    <p:sldId id="289" r:id="rId3"/>
    <p:sldId id="291" r:id="rId4"/>
    <p:sldId id="262" r:id="rId5"/>
    <p:sldId id="263" r:id="rId6"/>
    <p:sldId id="258" r:id="rId7"/>
    <p:sldId id="264" r:id="rId8"/>
    <p:sldId id="274" r:id="rId9"/>
    <p:sldId id="288" r:id="rId10"/>
    <p:sldId id="284" r:id="rId11"/>
    <p:sldId id="282" r:id="rId12"/>
    <p:sldId id="281" r:id="rId13"/>
    <p:sldId id="280" r:id="rId14"/>
    <p:sldId id="285" r:id="rId15"/>
    <p:sldId id="279" r:id="rId16"/>
    <p:sldId id="267" r:id="rId17"/>
    <p:sldId id="272" r:id="rId18"/>
    <p:sldId id="269" r:id="rId19"/>
    <p:sldId id="265" r:id="rId20"/>
    <p:sldId id="268" r:id="rId21"/>
    <p:sldId id="273" r:id="rId22"/>
    <p:sldId id="271" r:id="rId23"/>
    <p:sldId id="29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A318D-4D0E-4664-8F7C-E4745115645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A2E98-0ADC-441D-BB69-6E0771D0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0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C101-2B3A-4D36-944A-C76F8DC877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89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51A91-7575-47CA-BAA3-B41BB163F6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0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7DE9-B8BC-4787-9737-B88F9A1E7F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9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4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0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1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3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5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9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3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5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3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79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web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f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E93C59-6AF7-44B1-A251-171545D73AF1}"/>
              </a:ext>
            </a:extLst>
          </p:cNvPr>
          <p:cNvSpPr/>
          <p:nvPr/>
        </p:nvSpPr>
        <p:spPr>
          <a:xfrm>
            <a:off x="0" y="596603"/>
            <a:ext cx="12081164" cy="450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9490967-1584-43BB-A600-E67EF5AB3B51}"/>
              </a:ext>
            </a:extLst>
          </p:cNvPr>
          <p:cNvGrpSpPr/>
          <p:nvPr/>
        </p:nvGrpSpPr>
        <p:grpSpPr>
          <a:xfrm>
            <a:off x="-100286" y="22723"/>
            <a:ext cx="2213315" cy="6488887"/>
            <a:chOff x="444329" y="36801"/>
            <a:chExt cx="2032379" cy="65687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9D96EFE-33D1-4C83-8D2E-BFB981852704}"/>
                </a:ext>
              </a:extLst>
            </p:cNvPr>
            <p:cNvSpPr/>
            <p:nvPr/>
          </p:nvSpPr>
          <p:spPr>
            <a:xfrm>
              <a:off x="1240937" y="1556269"/>
              <a:ext cx="219582" cy="37663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32B8B804-045E-447D-8A57-BDCAF9026B53}"/>
                </a:ext>
              </a:extLst>
            </p:cNvPr>
            <p:cNvSpPr/>
            <p:nvPr/>
          </p:nvSpPr>
          <p:spPr>
            <a:xfrm>
              <a:off x="444329" y="36801"/>
              <a:ext cx="2032379" cy="1901306"/>
            </a:xfrm>
            <a:custGeom>
              <a:avLst/>
              <a:gdLst>
                <a:gd name="connsiteX0" fmla="*/ 1050309 w 2060190"/>
                <a:gd name="connsiteY0" fmla="*/ 0 h 1987456"/>
                <a:gd name="connsiteX1" fmla="*/ 2018080 w 2060190"/>
                <a:gd name="connsiteY1" fmla="*/ 606924 h 1987456"/>
                <a:gd name="connsiteX2" fmla="*/ 2060190 w 2060190"/>
                <a:gd name="connsiteY2" fmla="*/ 735273 h 1987456"/>
                <a:gd name="connsiteX3" fmla="*/ 1520931 w 2060190"/>
                <a:gd name="connsiteY3" fmla="*/ 735273 h 1987456"/>
                <a:gd name="connsiteX4" fmla="*/ 1509235 w 2060190"/>
                <a:gd name="connsiteY4" fmla="*/ 715927 h 1987456"/>
                <a:gd name="connsiteX5" fmla="*/ 1050309 w 2060190"/>
                <a:gd name="connsiteY5" fmla="*/ 496864 h 1987456"/>
                <a:gd name="connsiteX6" fmla="*/ 496864 w 2060190"/>
                <a:gd name="connsiteY6" fmla="*/ 993728 h 1987456"/>
                <a:gd name="connsiteX7" fmla="*/ 1050309 w 2060190"/>
                <a:gd name="connsiteY7" fmla="*/ 1490592 h 1987456"/>
                <a:gd name="connsiteX8" fmla="*/ 1359746 w 2060190"/>
                <a:gd name="connsiteY8" fmla="*/ 1405735 h 1987456"/>
                <a:gd name="connsiteX9" fmla="*/ 1435770 w 2060190"/>
                <a:gd name="connsiteY9" fmla="*/ 1349422 h 1987456"/>
                <a:gd name="connsiteX10" fmla="*/ 2028287 w 2060190"/>
                <a:gd name="connsiteY10" fmla="*/ 1349422 h 1987456"/>
                <a:gd name="connsiteX11" fmla="*/ 2018080 w 2060190"/>
                <a:gd name="connsiteY11" fmla="*/ 1380532 h 1987456"/>
                <a:gd name="connsiteX12" fmla="*/ 1050309 w 2060190"/>
                <a:gd name="connsiteY12" fmla="*/ 1987456 h 1987456"/>
                <a:gd name="connsiteX13" fmla="*/ 0 w 2060190"/>
                <a:gd name="connsiteY13" fmla="*/ 993728 h 1987456"/>
                <a:gd name="connsiteX14" fmla="*/ 1050309 w 2060190"/>
                <a:gd name="connsiteY14" fmla="*/ 0 h 19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0190" h="1987456">
                  <a:moveTo>
                    <a:pt x="1050309" y="0"/>
                  </a:moveTo>
                  <a:cubicBezTo>
                    <a:pt x="1485362" y="0"/>
                    <a:pt x="1858634" y="250260"/>
                    <a:pt x="2018080" y="606924"/>
                  </a:cubicBezTo>
                  <a:lnTo>
                    <a:pt x="2060190" y="735273"/>
                  </a:lnTo>
                  <a:lnTo>
                    <a:pt x="1520931" y="735273"/>
                  </a:lnTo>
                  <a:lnTo>
                    <a:pt x="1509235" y="715927"/>
                  </a:lnTo>
                  <a:cubicBezTo>
                    <a:pt x="1409776" y="583760"/>
                    <a:pt x="1241346" y="496864"/>
                    <a:pt x="1050309" y="496864"/>
                  </a:cubicBezTo>
                  <a:cubicBezTo>
                    <a:pt x="744650" y="496864"/>
                    <a:pt x="496864" y="719318"/>
                    <a:pt x="496864" y="993728"/>
                  </a:cubicBezTo>
                  <a:cubicBezTo>
                    <a:pt x="496864" y="1268138"/>
                    <a:pt x="744650" y="1490592"/>
                    <a:pt x="1050309" y="1490592"/>
                  </a:cubicBezTo>
                  <a:cubicBezTo>
                    <a:pt x="1164931" y="1490592"/>
                    <a:pt x="1271415" y="1459310"/>
                    <a:pt x="1359746" y="1405735"/>
                  </a:cubicBezTo>
                  <a:lnTo>
                    <a:pt x="1435770" y="1349422"/>
                  </a:lnTo>
                  <a:lnTo>
                    <a:pt x="2028287" y="1349422"/>
                  </a:lnTo>
                  <a:lnTo>
                    <a:pt x="2018080" y="1380532"/>
                  </a:lnTo>
                  <a:cubicBezTo>
                    <a:pt x="1858634" y="1737196"/>
                    <a:pt x="1485362" y="1987456"/>
                    <a:pt x="1050309" y="1987456"/>
                  </a:cubicBezTo>
                  <a:cubicBezTo>
                    <a:pt x="470239" y="1987456"/>
                    <a:pt x="0" y="1542549"/>
                    <a:pt x="0" y="993728"/>
                  </a:cubicBezTo>
                  <a:cubicBezTo>
                    <a:pt x="0" y="444907"/>
                    <a:pt x="470239" y="0"/>
                    <a:pt x="1050309" y="0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D027A49-A017-45D3-B614-8DB47421B3D1}"/>
                </a:ext>
              </a:extLst>
            </p:cNvPr>
            <p:cNvSpPr/>
            <p:nvPr/>
          </p:nvSpPr>
          <p:spPr>
            <a:xfrm rot="18954734">
              <a:off x="798521" y="5277625"/>
              <a:ext cx="1104416" cy="1327946"/>
            </a:xfrm>
            <a:custGeom>
              <a:avLst/>
              <a:gdLst>
                <a:gd name="connsiteX0" fmla="*/ 1323537 w 1574378"/>
                <a:gd name="connsiteY0" fmla="*/ 0 h 1699673"/>
                <a:gd name="connsiteX1" fmla="*/ 1310209 w 1574378"/>
                <a:gd name="connsiteY1" fmla="*/ 25497 h 1699673"/>
                <a:gd name="connsiteX2" fmla="*/ 1356642 w 1574378"/>
                <a:gd name="connsiteY2" fmla="*/ 261955 h 1699673"/>
                <a:gd name="connsiteX3" fmla="*/ 1511601 w 1574378"/>
                <a:gd name="connsiteY3" fmla="*/ 320231 h 1699673"/>
                <a:gd name="connsiteX4" fmla="*/ 1574378 w 1574378"/>
                <a:gd name="connsiteY4" fmla="*/ 305537 h 1699673"/>
                <a:gd name="connsiteX5" fmla="*/ 1574378 w 1574378"/>
                <a:gd name="connsiteY5" fmla="*/ 1699673 h 1699673"/>
                <a:gd name="connsiteX6" fmla="*/ 0 w 1574378"/>
                <a:gd name="connsiteY6" fmla="*/ 1699673 h 1699673"/>
                <a:gd name="connsiteX7" fmla="*/ 0 w 1574378"/>
                <a:gd name="connsiteY7" fmla="*/ 0 h 169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378" h="1699673">
                  <a:moveTo>
                    <a:pt x="1323537" y="0"/>
                  </a:moveTo>
                  <a:lnTo>
                    <a:pt x="1310209" y="25497"/>
                  </a:lnTo>
                  <a:cubicBezTo>
                    <a:pt x="1277390" y="106233"/>
                    <a:pt x="1292751" y="200067"/>
                    <a:pt x="1356642" y="261955"/>
                  </a:cubicBezTo>
                  <a:cubicBezTo>
                    <a:pt x="1399236" y="303214"/>
                    <a:pt x="1455335" y="322463"/>
                    <a:pt x="1511601" y="320231"/>
                  </a:cubicBezTo>
                  <a:lnTo>
                    <a:pt x="1574378" y="305537"/>
                  </a:lnTo>
                  <a:lnTo>
                    <a:pt x="1574378" y="1699673"/>
                  </a:lnTo>
                  <a:lnTo>
                    <a:pt x="0" y="169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62B0B827-A022-445A-A27C-DD63E9337099}"/>
                </a:ext>
              </a:extLst>
            </p:cNvPr>
            <p:cNvSpPr/>
            <p:nvPr/>
          </p:nvSpPr>
          <p:spPr>
            <a:xfrm>
              <a:off x="939384" y="5757842"/>
              <a:ext cx="822687" cy="6489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400" b="0" cap="none" spc="0" dirty="0">
                  <a:ln w="0">
                    <a:solidFill>
                      <a:srgbClr val="92D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F526314-DE93-4DED-80EA-2295FF0B6BC5}"/>
              </a:ext>
            </a:extLst>
          </p:cNvPr>
          <p:cNvGrpSpPr/>
          <p:nvPr/>
        </p:nvGrpSpPr>
        <p:grpSpPr>
          <a:xfrm>
            <a:off x="1687715" y="105877"/>
            <a:ext cx="2213315" cy="6488887"/>
            <a:chOff x="444329" y="36801"/>
            <a:chExt cx="2032379" cy="656877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2C995709-70A6-4D64-9388-E3DCA9FFA089}"/>
                </a:ext>
              </a:extLst>
            </p:cNvPr>
            <p:cNvSpPr/>
            <p:nvPr/>
          </p:nvSpPr>
          <p:spPr>
            <a:xfrm>
              <a:off x="1240937" y="1556269"/>
              <a:ext cx="219582" cy="37663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46A0436E-9627-42CF-9094-269B4BED2755}"/>
                </a:ext>
              </a:extLst>
            </p:cNvPr>
            <p:cNvSpPr/>
            <p:nvPr/>
          </p:nvSpPr>
          <p:spPr>
            <a:xfrm>
              <a:off x="444329" y="36801"/>
              <a:ext cx="2032379" cy="1901306"/>
            </a:xfrm>
            <a:custGeom>
              <a:avLst/>
              <a:gdLst>
                <a:gd name="connsiteX0" fmla="*/ 1050309 w 2060190"/>
                <a:gd name="connsiteY0" fmla="*/ 0 h 1987456"/>
                <a:gd name="connsiteX1" fmla="*/ 2018080 w 2060190"/>
                <a:gd name="connsiteY1" fmla="*/ 606924 h 1987456"/>
                <a:gd name="connsiteX2" fmla="*/ 2060190 w 2060190"/>
                <a:gd name="connsiteY2" fmla="*/ 735273 h 1987456"/>
                <a:gd name="connsiteX3" fmla="*/ 1520931 w 2060190"/>
                <a:gd name="connsiteY3" fmla="*/ 735273 h 1987456"/>
                <a:gd name="connsiteX4" fmla="*/ 1509235 w 2060190"/>
                <a:gd name="connsiteY4" fmla="*/ 715927 h 1987456"/>
                <a:gd name="connsiteX5" fmla="*/ 1050309 w 2060190"/>
                <a:gd name="connsiteY5" fmla="*/ 496864 h 1987456"/>
                <a:gd name="connsiteX6" fmla="*/ 496864 w 2060190"/>
                <a:gd name="connsiteY6" fmla="*/ 993728 h 1987456"/>
                <a:gd name="connsiteX7" fmla="*/ 1050309 w 2060190"/>
                <a:gd name="connsiteY7" fmla="*/ 1490592 h 1987456"/>
                <a:gd name="connsiteX8" fmla="*/ 1359746 w 2060190"/>
                <a:gd name="connsiteY8" fmla="*/ 1405735 h 1987456"/>
                <a:gd name="connsiteX9" fmla="*/ 1435770 w 2060190"/>
                <a:gd name="connsiteY9" fmla="*/ 1349422 h 1987456"/>
                <a:gd name="connsiteX10" fmla="*/ 2028287 w 2060190"/>
                <a:gd name="connsiteY10" fmla="*/ 1349422 h 1987456"/>
                <a:gd name="connsiteX11" fmla="*/ 2018080 w 2060190"/>
                <a:gd name="connsiteY11" fmla="*/ 1380532 h 1987456"/>
                <a:gd name="connsiteX12" fmla="*/ 1050309 w 2060190"/>
                <a:gd name="connsiteY12" fmla="*/ 1987456 h 1987456"/>
                <a:gd name="connsiteX13" fmla="*/ 0 w 2060190"/>
                <a:gd name="connsiteY13" fmla="*/ 993728 h 1987456"/>
                <a:gd name="connsiteX14" fmla="*/ 1050309 w 2060190"/>
                <a:gd name="connsiteY14" fmla="*/ 0 h 19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0190" h="1987456">
                  <a:moveTo>
                    <a:pt x="1050309" y="0"/>
                  </a:moveTo>
                  <a:cubicBezTo>
                    <a:pt x="1485362" y="0"/>
                    <a:pt x="1858634" y="250260"/>
                    <a:pt x="2018080" y="606924"/>
                  </a:cubicBezTo>
                  <a:lnTo>
                    <a:pt x="2060190" y="735273"/>
                  </a:lnTo>
                  <a:lnTo>
                    <a:pt x="1520931" y="735273"/>
                  </a:lnTo>
                  <a:lnTo>
                    <a:pt x="1509235" y="715927"/>
                  </a:lnTo>
                  <a:cubicBezTo>
                    <a:pt x="1409776" y="583760"/>
                    <a:pt x="1241346" y="496864"/>
                    <a:pt x="1050309" y="496864"/>
                  </a:cubicBezTo>
                  <a:cubicBezTo>
                    <a:pt x="744650" y="496864"/>
                    <a:pt x="496864" y="719318"/>
                    <a:pt x="496864" y="993728"/>
                  </a:cubicBezTo>
                  <a:cubicBezTo>
                    <a:pt x="496864" y="1268138"/>
                    <a:pt x="744650" y="1490592"/>
                    <a:pt x="1050309" y="1490592"/>
                  </a:cubicBezTo>
                  <a:cubicBezTo>
                    <a:pt x="1164931" y="1490592"/>
                    <a:pt x="1271415" y="1459310"/>
                    <a:pt x="1359746" y="1405735"/>
                  </a:cubicBezTo>
                  <a:lnTo>
                    <a:pt x="1435770" y="1349422"/>
                  </a:lnTo>
                  <a:lnTo>
                    <a:pt x="2028287" y="1349422"/>
                  </a:lnTo>
                  <a:lnTo>
                    <a:pt x="2018080" y="1380532"/>
                  </a:lnTo>
                  <a:cubicBezTo>
                    <a:pt x="1858634" y="1737196"/>
                    <a:pt x="1485362" y="1987456"/>
                    <a:pt x="1050309" y="1987456"/>
                  </a:cubicBezTo>
                  <a:cubicBezTo>
                    <a:pt x="470239" y="1987456"/>
                    <a:pt x="0" y="1542549"/>
                    <a:pt x="0" y="993728"/>
                  </a:cubicBezTo>
                  <a:cubicBezTo>
                    <a:pt x="0" y="444907"/>
                    <a:pt x="470239" y="0"/>
                    <a:pt x="1050309" y="0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540C6EED-69C6-4E39-95E5-7AA91F37AB7D}"/>
                </a:ext>
              </a:extLst>
            </p:cNvPr>
            <p:cNvSpPr/>
            <p:nvPr/>
          </p:nvSpPr>
          <p:spPr>
            <a:xfrm rot="18954734">
              <a:off x="798521" y="5277625"/>
              <a:ext cx="1104416" cy="1327946"/>
            </a:xfrm>
            <a:custGeom>
              <a:avLst/>
              <a:gdLst>
                <a:gd name="connsiteX0" fmla="*/ 1323537 w 1574378"/>
                <a:gd name="connsiteY0" fmla="*/ 0 h 1699673"/>
                <a:gd name="connsiteX1" fmla="*/ 1310209 w 1574378"/>
                <a:gd name="connsiteY1" fmla="*/ 25497 h 1699673"/>
                <a:gd name="connsiteX2" fmla="*/ 1356642 w 1574378"/>
                <a:gd name="connsiteY2" fmla="*/ 261955 h 1699673"/>
                <a:gd name="connsiteX3" fmla="*/ 1511601 w 1574378"/>
                <a:gd name="connsiteY3" fmla="*/ 320231 h 1699673"/>
                <a:gd name="connsiteX4" fmla="*/ 1574378 w 1574378"/>
                <a:gd name="connsiteY4" fmla="*/ 305537 h 1699673"/>
                <a:gd name="connsiteX5" fmla="*/ 1574378 w 1574378"/>
                <a:gd name="connsiteY5" fmla="*/ 1699673 h 1699673"/>
                <a:gd name="connsiteX6" fmla="*/ 0 w 1574378"/>
                <a:gd name="connsiteY6" fmla="*/ 1699673 h 1699673"/>
                <a:gd name="connsiteX7" fmla="*/ 0 w 1574378"/>
                <a:gd name="connsiteY7" fmla="*/ 0 h 169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378" h="1699673">
                  <a:moveTo>
                    <a:pt x="1323537" y="0"/>
                  </a:moveTo>
                  <a:lnTo>
                    <a:pt x="1310209" y="25497"/>
                  </a:lnTo>
                  <a:cubicBezTo>
                    <a:pt x="1277390" y="106233"/>
                    <a:pt x="1292751" y="200067"/>
                    <a:pt x="1356642" y="261955"/>
                  </a:cubicBezTo>
                  <a:cubicBezTo>
                    <a:pt x="1399236" y="303214"/>
                    <a:pt x="1455335" y="322463"/>
                    <a:pt x="1511601" y="320231"/>
                  </a:cubicBezTo>
                  <a:lnTo>
                    <a:pt x="1574378" y="305537"/>
                  </a:lnTo>
                  <a:lnTo>
                    <a:pt x="1574378" y="1699673"/>
                  </a:lnTo>
                  <a:lnTo>
                    <a:pt x="0" y="169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0C57DFB9-012A-434C-B2A7-19A0E589D6C2}"/>
                </a:ext>
              </a:extLst>
            </p:cNvPr>
            <p:cNvSpPr/>
            <p:nvPr/>
          </p:nvSpPr>
          <p:spPr>
            <a:xfrm>
              <a:off x="939384" y="5639592"/>
              <a:ext cx="822687" cy="6489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400" b="0" cap="none" spc="0" dirty="0">
                  <a:ln w="0">
                    <a:solidFill>
                      <a:srgbClr val="92D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D14D34B5-F5AC-4929-91E5-68020FB8BDE6}"/>
              </a:ext>
            </a:extLst>
          </p:cNvPr>
          <p:cNvGrpSpPr/>
          <p:nvPr/>
        </p:nvGrpSpPr>
        <p:grpSpPr>
          <a:xfrm>
            <a:off x="3476466" y="105877"/>
            <a:ext cx="2213315" cy="6488887"/>
            <a:chOff x="444329" y="36801"/>
            <a:chExt cx="2032379" cy="65687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F541165-5D6E-4280-A8FD-0972040326B6}"/>
                </a:ext>
              </a:extLst>
            </p:cNvPr>
            <p:cNvSpPr/>
            <p:nvPr/>
          </p:nvSpPr>
          <p:spPr>
            <a:xfrm>
              <a:off x="1240937" y="1556269"/>
              <a:ext cx="219582" cy="37663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EF41F302-29B8-4ED3-87C5-38352BE3DDBE}"/>
                </a:ext>
              </a:extLst>
            </p:cNvPr>
            <p:cNvSpPr/>
            <p:nvPr/>
          </p:nvSpPr>
          <p:spPr>
            <a:xfrm>
              <a:off x="444329" y="36801"/>
              <a:ext cx="2032379" cy="1901306"/>
            </a:xfrm>
            <a:custGeom>
              <a:avLst/>
              <a:gdLst>
                <a:gd name="connsiteX0" fmla="*/ 1050309 w 2060190"/>
                <a:gd name="connsiteY0" fmla="*/ 0 h 1987456"/>
                <a:gd name="connsiteX1" fmla="*/ 2018080 w 2060190"/>
                <a:gd name="connsiteY1" fmla="*/ 606924 h 1987456"/>
                <a:gd name="connsiteX2" fmla="*/ 2060190 w 2060190"/>
                <a:gd name="connsiteY2" fmla="*/ 735273 h 1987456"/>
                <a:gd name="connsiteX3" fmla="*/ 1520931 w 2060190"/>
                <a:gd name="connsiteY3" fmla="*/ 735273 h 1987456"/>
                <a:gd name="connsiteX4" fmla="*/ 1509235 w 2060190"/>
                <a:gd name="connsiteY4" fmla="*/ 715927 h 1987456"/>
                <a:gd name="connsiteX5" fmla="*/ 1050309 w 2060190"/>
                <a:gd name="connsiteY5" fmla="*/ 496864 h 1987456"/>
                <a:gd name="connsiteX6" fmla="*/ 496864 w 2060190"/>
                <a:gd name="connsiteY6" fmla="*/ 993728 h 1987456"/>
                <a:gd name="connsiteX7" fmla="*/ 1050309 w 2060190"/>
                <a:gd name="connsiteY7" fmla="*/ 1490592 h 1987456"/>
                <a:gd name="connsiteX8" fmla="*/ 1359746 w 2060190"/>
                <a:gd name="connsiteY8" fmla="*/ 1405735 h 1987456"/>
                <a:gd name="connsiteX9" fmla="*/ 1435770 w 2060190"/>
                <a:gd name="connsiteY9" fmla="*/ 1349422 h 1987456"/>
                <a:gd name="connsiteX10" fmla="*/ 2028287 w 2060190"/>
                <a:gd name="connsiteY10" fmla="*/ 1349422 h 1987456"/>
                <a:gd name="connsiteX11" fmla="*/ 2018080 w 2060190"/>
                <a:gd name="connsiteY11" fmla="*/ 1380532 h 1987456"/>
                <a:gd name="connsiteX12" fmla="*/ 1050309 w 2060190"/>
                <a:gd name="connsiteY12" fmla="*/ 1987456 h 1987456"/>
                <a:gd name="connsiteX13" fmla="*/ 0 w 2060190"/>
                <a:gd name="connsiteY13" fmla="*/ 993728 h 1987456"/>
                <a:gd name="connsiteX14" fmla="*/ 1050309 w 2060190"/>
                <a:gd name="connsiteY14" fmla="*/ 0 h 19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0190" h="1987456">
                  <a:moveTo>
                    <a:pt x="1050309" y="0"/>
                  </a:moveTo>
                  <a:cubicBezTo>
                    <a:pt x="1485362" y="0"/>
                    <a:pt x="1858634" y="250260"/>
                    <a:pt x="2018080" y="606924"/>
                  </a:cubicBezTo>
                  <a:lnTo>
                    <a:pt x="2060190" y="735273"/>
                  </a:lnTo>
                  <a:lnTo>
                    <a:pt x="1520931" y="735273"/>
                  </a:lnTo>
                  <a:lnTo>
                    <a:pt x="1509235" y="715927"/>
                  </a:lnTo>
                  <a:cubicBezTo>
                    <a:pt x="1409776" y="583760"/>
                    <a:pt x="1241346" y="496864"/>
                    <a:pt x="1050309" y="496864"/>
                  </a:cubicBezTo>
                  <a:cubicBezTo>
                    <a:pt x="744650" y="496864"/>
                    <a:pt x="496864" y="719318"/>
                    <a:pt x="496864" y="993728"/>
                  </a:cubicBezTo>
                  <a:cubicBezTo>
                    <a:pt x="496864" y="1268138"/>
                    <a:pt x="744650" y="1490592"/>
                    <a:pt x="1050309" y="1490592"/>
                  </a:cubicBezTo>
                  <a:cubicBezTo>
                    <a:pt x="1164931" y="1490592"/>
                    <a:pt x="1271415" y="1459310"/>
                    <a:pt x="1359746" y="1405735"/>
                  </a:cubicBezTo>
                  <a:lnTo>
                    <a:pt x="1435770" y="1349422"/>
                  </a:lnTo>
                  <a:lnTo>
                    <a:pt x="2028287" y="1349422"/>
                  </a:lnTo>
                  <a:lnTo>
                    <a:pt x="2018080" y="1380532"/>
                  </a:lnTo>
                  <a:cubicBezTo>
                    <a:pt x="1858634" y="1737196"/>
                    <a:pt x="1485362" y="1987456"/>
                    <a:pt x="1050309" y="1987456"/>
                  </a:cubicBezTo>
                  <a:cubicBezTo>
                    <a:pt x="470239" y="1987456"/>
                    <a:pt x="0" y="1542549"/>
                    <a:pt x="0" y="993728"/>
                  </a:cubicBezTo>
                  <a:cubicBezTo>
                    <a:pt x="0" y="444907"/>
                    <a:pt x="470239" y="0"/>
                    <a:pt x="1050309" y="0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D765D181-559E-494E-BE8F-1970C6742EAB}"/>
                </a:ext>
              </a:extLst>
            </p:cNvPr>
            <p:cNvSpPr/>
            <p:nvPr/>
          </p:nvSpPr>
          <p:spPr>
            <a:xfrm rot="18954734">
              <a:off x="798521" y="5277625"/>
              <a:ext cx="1104416" cy="1327946"/>
            </a:xfrm>
            <a:custGeom>
              <a:avLst/>
              <a:gdLst>
                <a:gd name="connsiteX0" fmla="*/ 1323537 w 1574378"/>
                <a:gd name="connsiteY0" fmla="*/ 0 h 1699673"/>
                <a:gd name="connsiteX1" fmla="*/ 1310209 w 1574378"/>
                <a:gd name="connsiteY1" fmla="*/ 25497 h 1699673"/>
                <a:gd name="connsiteX2" fmla="*/ 1356642 w 1574378"/>
                <a:gd name="connsiteY2" fmla="*/ 261955 h 1699673"/>
                <a:gd name="connsiteX3" fmla="*/ 1511601 w 1574378"/>
                <a:gd name="connsiteY3" fmla="*/ 320231 h 1699673"/>
                <a:gd name="connsiteX4" fmla="*/ 1574378 w 1574378"/>
                <a:gd name="connsiteY4" fmla="*/ 305537 h 1699673"/>
                <a:gd name="connsiteX5" fmla="*/ 1574378 w 1574378"/>
                <a:gd name="connsiteY5" fmla="*/ 1699673 h 1699673"/>
                <a:gd name="connsiteX6" fmla="*/ 0 w 1574378"/>
                <a:gd name="connsiteY6" fmla="*/ 1699673 h 1699673"/>
                <a:gd name="connsiteX7" fmla="*/ 0 w 1574378"/>
                <a:gd name="connsiteY7" fmla="*/ 0 h 169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378" h="1699673">
                  <a:moveTo>
                    <a:pt x="1323537" y="0"/>
                  </a:moveTo>
                  <a:lnTo>
                    <a:pt x="1310209" y="25497"/>
                  </a:lnTo>
                  <a:cubicBezTo>
                    <a:pt x="1277390" y="106233"/>
                    <a:pt x="1292751" y="200067"/>
                    <a:pt x="1356642" y="261955"/>
                  </a:cubicBezTo>
                  <a:cubicBezTo>
                    <a:pt x="1399236" y="303214"/>
                    <a:pt x="1455335" y="322463"/>
                    <a:pt x="1511601" y="320231"/>
                  </a:cubicBezTo>
                  <a:lnTo>
                    <a:pt x="1574378" y="305537"/>
                  </a:lnTo>
                  <a:lnTo>
                    <a:pt x="1574378" y="1699673"/>
                  </a:lnTo>
                  <a:lnTo>
                    <a:pt x="0" y="169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97C80309-73FC-4297-830E-E9B0A6B303FE}"/>
                </a:ext>
              </a:extLst>
            </p:cNvPr>
            <p:cNvSpPr/>
            <p:nvPr/>
          </p:nvSpPr>
          <p:spPr>
            <a:xfrm>
              <a:off x="939384" y="5639592"/>
              <a:ext cx="822687" cy="6489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rgbClr val="92D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400" b="0" cap="none" spc="0" dirty="0">
                <a:ln w="0"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CF111EDC-AFDD-4A1D-9B57-024EC515965A}"/>
              </a:ext>
            </a:extLst>
          </p:cNvPr>
          <p:cNvGrpSpPr/>
          <p:nvPr/>
        </p:nvGrpSpPr>
        <p:grpSpPr>
          <a:xfrm>
            <a:off x="5235286" y="41303"/>
            <a:ext cx="2213315" cy="6538456"/>
            <a:chOff x="444329" y="36801"/>
            <a:chExt cx="2032379" cy="661894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91844EA0-5490-4ED3-A2FD-4EA9BE4E505C}"/>
                </a:ext>
              </a:extLst>
            </p:cNvPr>
            <p:cNvSpPr/>
            <p:nvPr/>
          </p:nvSpPr>
          <p:spPr>
            <a:xfrm>
              <a:off x="1240937" y="1556269"/>
              <a:ext cx="219582" cy="37663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B3312F0-A7DF-450E-9337-84FF2115775F}"/>
                </a:ext>
              </a:extLst>
            </p:cNvPr>
            <p:cNvSpPr/>
            <p:nvPr/>
          </p:nvSpPr>
          <p:spPr>
            <a:xfrm>
              <a:off x="444329" y="36801"/>
              <a:ext cx="2032379" cy="1901306"/>
            </a:xfrm>
            <a:custGeom>
              <a:avLst/>
              <a:gdLst>
                <a:gd name="connsiteX0" fmla="*/ 1050309 w 2060190"/>
                <a:gd name="connsiteY0" fmla="*/ 0 h 1987456"/>
                <a:gd name="connsiteX1" fmla="*/ 2018080 w 2060190"/>
                <a:gd name="connsiteY1" fmla="*/ 606924 h 1987456"/>
                <a:gd name="connsiteX2" fmla="*/ 2060190 w 2060190"/>
                <a:gd name="connsiteY2" fmla="*/ 735273 h 1987456"/>
                <a:gd name="connsiteX3" fmla="*/ 1520931 w 2060190"/>
                <a:gd name="connsiteY3" fmla="*/ 735273 h 1987456"/>
                <a:gd name="connsiteX4" fmla="*/ 1509235 w 2060190"/>
                <a:gd name="connsiteY4" fmla="*/ 715927 h 1987456"/>
                <a:gd name="connsiteX5" fmla="*/ 1050309 w 2060190"/>
                <a:gd name="connsiteY5" fmla="*/ 496864 h 1987456"/>
                <a:gd name="connsiteX6" fmla="*/ 496864 w 2060190"/>
                <a:gd name="connsiteY6" fmla="*/ 993728 h 1987456"/>
                <a:gd name="connsiteX7" fmla="*/ 1050309 w 2060190"/>
                <a:gd name="connsiteY7" fmla="*/ 1490592 h 1987456"/>
                <a:gd name="connsiteX8" fmla="*/ 1359746 w 2060190"/>
                <a:gd name="connsiteY8" fmla="*/ 1405735 h 1987456"/>
                <a:gd name="connsiteX9" fmla="*/ 1435770 w 2060190"/>
                <a:gd name="connsiteY9" fmla="*/ 1349422 h 1987456"/>
                <a:gd name="connsiteX10" fmla="*/ 2028287 w 2060190"/>
                <a:gd name="connsiteY10" fmla="*/ 1349422 h 1987456"/>
                <a:gd name="connsiteX11" fmla="*/ 2018080 w 2060190"/>
                <a:gd name="connsiteY11" fmla="*/ 1380532 h 1987456"/>
                <a:gd name="connsiteX12" fmla="*/ 1050309 w 2060190"/>
                <a:gd name="connsiteY12" fmla="*/ 1987456 h 1987456"/>
                <a:gd name="connsiteX13" fmla="*/ 0 w 2060190"/>
                <a:gd name="connsiteY13" fmla="*/ 993728 h 1987456"/>
                <a:gd name="connsiteX14" fmla="*/ 1050309 w 2060190"/>
                <a:gd name="connsiteY14" fmla="*/ 0 h 19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0190" h="1987456">
                  <a:moveTo>
                    <a:pt x="1050309" y="0"/>
                  </a:moveTo>
                  <a:cubicBezTo>
                    <a:pt x="1485362" y="0"/>
                    <a:pt x="1858634" y="250260"/>
                    <a:pt x="2018080" y="606924"/>
                  </a:cubicBezTo>
                  <a:lnTo>
                    <a:pt x="2060190" y="735273"/>
                  </a:lnTo>
                  <a:lnTo>
                    <a:pt x="1520931" y="735273"/>
                  </a:lnTo>
                  <a:lnTo>
                    <a:pt x="1509235" y="715927"/>
                  </a:lnTo>
                  <a:cubicBezTo>
                    <a:pt x="1409776" y="583760"/>
                    <a:pt x="1241346" y="496864"/>
                    <a:pt x="1050309" y="496864"/>
                  </a:cubicBezTo>
                  <a:cubicBezTo>
                    <a:pt x="744650" y="496864"/>
                    <a:pt x="496864" y="719318"/>
                    <a:pt x="496864" y="993728"/>
                  </a:cubicBezTo>
                  <a:cubicBezTo>
                    <a:pt x="496864" y="1268138"/>
                    <a:pt x="744650" y="1490592"/>
                    <a:pt x="1050309" y="1490592"/>
                  </a:cubicBezTo>
                  <a:cubicBezTo>
                    <a:pt x="1164931" y="1490592"/>
                    <a:pt x="1271415" y="1459310"/>
                    <a:pt x="1359746" y="1405735"/>
                  </a:cubicBezTo>
                  <a:lnTo>
                    <a:pt x="1435770" y="1349422"/>
                  </a:lnTo>
                  <a:lnTo>
                    <a:pt x="2028287" y="1349422"/>
                  </a:lnTo>
                  <a:lnTo>
                    <a:pt x="2018080" y="1380532"/>
                  </a:lnTo>
                  <a:cubicBezTo>
                    <a:pt x="1858634" y="1737196"/>
                    <a:pt x="1485362" y="1987456"/>
                    <a:pt x="1050309" y="1987456"/>
                  </a:cubicBezTo>
                  <a:cubicBezTo>
                    <a:pt x="470239" y="1987456"/>
                    <a:pt x="0" y="1542549"/>
                    <a:pt x="0" y="993728"/>
                  </a:cubicBezTo>
                  <a:cubicBezTo>
                    <a:pt x="0" y="444907"/>
                    <a:pt x="470239" y="0"/>
                    <a:pt x="1050309" y="0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56B4E7B-AADF-41FB-A85A-6081EF4E4A03}"/>
                </a:ext>
              </a:extLst>
            </p:cNvPr>
            <p:cNvSpPr/>
            <p:nvPr/>
          </p:nvSpPr>
          <p:spPr>
            <a:xfrm rot="18954734">
              <a:off x="820102" y="5327804"/>
              <a:ext cx="1104416" cy="1327946"/>
            </a:xfrm>
            <a:custGeom>
              <a:avLst/>
              <a:gdLst>
                <a:gd name="connsiteX0" fmla="*/ 1323537 w 1574378"/>
                <a:gd name="connsiteY0" fmla="*/ 0 h 1699673"/>
                <a:gd name="connsiteX1" fmla="*/ 1310209 w 1574378"/>
                <a:gd name="connsiteY1" fmla="*/ 25497 h 1699673"/>
                <a:gd name="connsiteX2" fmla="*/ 1356642 w 1574378"/>
                <a:gd name="connsiteY2" fmla="*/ 261955 h 1699673"/>
                <a:gd name="connsiteX3" fmla="*/ 1511601 w 1574378"/>
                <a:gd name="connsiteY3" fmla="*/ 320231 h 1699673"/>
                <a:gd name="connsiteX4" fmla="*/ 1574378 w 1574378"/>
                <a:gd name="connsiteY4" fmla="*/ 305537 h 1699673"/>
                <a:gd name="connsiteX5" fmla="*/ 1574378 w 1574378"/>
                <a:gd name="connsiteY5" fmla="*/ 1699673 h 1699673"/>
                <a:gd name="connsiteX6" fmla="*/ 0 w 1574378"/>
                <a:gd name="connsiteY6" fmla="*/ 1699673 h 1699673"/>
                <a:gd name="connsiteX7" fmla="*/ 0 w 1574378"/>
                <a:gd name="connsiteY7" fmla="*/ 0 h 169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378" h="1699673">
                  <a:moveTo>
                    <a:pt x="1323537" y="0"/>
                  </a:moveTo>
                  <a:lnTo>
                    <a:pt x="1310209" y="25497"/>
                  </a:lnTo>
                  <a:cubicBezTo>
                    <a:pt x="1277390" y="106233"/>
                    <a:pt x="1292751" y="200067"/>
                    <a:pt x="1356642" y="261955"/>
                  </a:cubicBezTo>
                  <a:cubicBezTo>
                    <a:pt x="1399236" y="303214"/>
                    <a:pt x="1455335" y="322463"/>
                    <a:pt x="1511601" y="320231"/>
                  </a:cubicBezTo>
                  <a:lnTo>
                    <a:pt x="1574378" y="305537"/>
                  </a:lnTo>
                  <a:lnTo>
                    <a:pt x="1574378" y="1699673"/>
                  </a:lnTo>
                  <a:lnTo>
                    <a:pt x="0" y="169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8A82ABDC-9744-4C0E-AB5E-79AD5529E2EE}"/>
                </a:ext>
              </a:extLst>
            </p:cNvPr>
            <p:cNvSpPr/>
            <p:nvPr/>
          </p:nvSpPr>
          <p:spPr>
            <a:xfrm>
              <a:off x="939384" y="5639592"/>
              <a:ext cx="822687" cy="6489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400" b="0" cap="none" spc="0" dirty="0">
                  <a:ln w="0">
                    <a:solidFill>
                      <a:srgbClr val="92D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0FD96210-2592-4187-A27E-C2F0D87A2F44}"/>
              </a:ext>
            </a:extLst>
          </p:cNvPr>
          <p:cNvGrpSpPr/>
          <p:nvPr/>
        </p:nvGrpSpPr>
        <p:grpSpPr>
          <a:xfrm>
            <a:off x="7031616" y="22723"/>
            <a:ext cx="2213315" cy="6538456"/>
            <a:chOff x="444329" y="36801"/>
            <a:chExt cx="2032379" cy="661894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A519D309-74EC-4E84-8CE6-E65823272C88}"/>
                </a:ext>
              </a:extLst>
            </p:cNvPr>
            <p:cNvSpPr/>
            <p:nvPr/>
          </p:nvSpPr>
          <p:spPr>
            <a:xfrm>
              <a:off x="1240937" y="1556269"/>
              <a:ext cx="219582" cy="37663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00A7353-CAA5-4D2B-8E8C-2B1D9BFB7F44}"/>
                </a:ext>
              </a:extLst>
            </p:cNvPr>
            <p:cNvSpPr/>
            <p:nvPr/>
          </p:nvSpPr>
          <p:spPr>
            <a:xfrm>
              <a:off x="444329" y="36801"/>
              <a:ext cx="2032379" cy="1901306"/>
            </a:xfrm>
            <a:custGeom>
              <a:avLst/>
              <a:gdLst>
                <a:gd name="connsiteX0" fmla="*/ 1050309 w 2060190"/>
                <a:gd name="connsiteY0" fmla="*/ 0 h 1987456"/>
                <a:gd name="connsiteX1" fmla="*/ 2018080 w 2060190"/>
                <a:gd name="connsiteY1" fmla="*/ 606924 h 1987456"/>
                <a:gd name="connsiteX2" fmla="*/ 2060190 w 2060190"/>
                <a:gd name="connsiteY2" fmla="*/ 735273 h 1987456"/>
                <a:gd name="connsiteX3" fmla="*/ 1520931 w 2060190"/>
                <a:gd name="connsiteY3" fmla="*/ 735273 h 1987456"/>
                <a:gd name="connsiteX4" fmla="*/ 1509235 w 2060190"/>
                <a:gd name="connsiteY4" fmla="*/ 715927 h 1987456"/>
                <a:gd name="connsiteX5" fmla="*/ 1050309 w 2060190"/>
                <a:gd name="connsiteY5" fmla="*/ 496864 h 1987456"/>
                <a:gd name="connsiteX6" fmla="*/ 496864 w 2060190"/>
                <a:gd name="connsiteY6" fmla="*/ 993728 h 1987456"/>
                <a:gd name="connsiteX7" fmla="*/ 1050309 w 2060190"/>
                <a:gd name="connsiteY7" fmla="*/ 1490592 h 1987456"/>
                <a:gd name="connsiteX8" fmla="*/ 1359746 w 2060190"/>
                <a:gd name="connsiteY8" fmla="*/ 1405735 h 1987456"/>
                <a:gd name="connsiteX9" fmla="*/ 1435770 w 2060190"/>
                <a:gd name="connsiteY9" fmla="*/ 1349422 h 1987456"/>
                <a:gd name="connsiteX10" fmla="*/ 2028287 w 2060190"/>
                <a:gd name="connsiteY10" fmla="*/ 1349422 h 1987456"/>
                <a:gd name="connsiteX11" fmla="*/ 2018080 w 2060190"/>
                <a:gd name="connsiteY11" fmla="*/ 1380532 h 1987456"/>
                <a:gd name="connsiteX12" fmla="*/ 1050309 w 2060190"/>
                <a:gd name="connsiteY12" fmla="*/ 1987456 h 1987456"/>
                <a:gd name="connsiteX13" fmla="*/ 0 w 2060190"/>
                <a:gd name="connsiteY13" fmla="*/ 993728 h 1987456"/>
                <a:gd name="connsiteX14" fmla="*/ 1050309 w 2060190"/>
                <a:gd name="connsiteY14" fmla="*/ 0 h 19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0190" h="1987456">
                  <a:moveTo>
                    <a:pt x="1050309" y="0"/>
                  </a:moveTo>
                  <a:cubicBezTo>
                    <a:pt x="1485362" y="0"/>
                    <a:pt x="1858634" y="250260"/>
                    <a:pt x="2018080" y="606924"/>
                  </a:cubicBezTo>
                  <a:lnTo>
                    <a:pt x="2060190" y="735273"/>
                  </a:lnTo>
                  <a:lnTo>
                    <a:pt x="1520931" y="735273"/>
                  </a:lnTo>
                  <a:lnTo>
                    <a:pt x="1509235" y="715927"/>
                  </a:lnTo>
                  <a:cubicBezTo>
                    <a:pt x="1409776" y="583760"/>
                    <a:pt x="1241346" y="496864"/>
                    <a:pt x="1050309" y="496864"/>
                  </a:cubicBezTo>
                  <a:cubicBezTo>
                    <a:pt x="744650" y="496864"/>
                    <a:pt x="496864" y="719318"/>
                    <a:pt x="496864" y="993728"/>
                  </a:cubicBezTo>
                  <a:cubicBezTo>
                    <a:pt x="496864" y="1268138"/>
                    <a:pt x="744650" y="1490592"/>
                    <a:pt x="1050309" y="1490592"/>
                  </a:cubicBezTo>
                  <a:cubicBezTo>
                    <a:pt x="1164931" y="1490592"/>
                    <a:pt x="1271415" y="1459310"/>
                    <a:pt x="1359746" y="1405735"/>
                  </a:cubicBezTo>
                  <a:lnTo>
                    <a:pt x="1435770" y="1349422"/>
                  </a:lnTo>
                  <a:lnTo>
                    <a:pt x="2028287" y="1349422"/>
                  </a:lnTo>
                  <a:lnTo>
                    <a:pt x="2018080" y="1380532"/>
                  </a:lnTo>
                  <a:cubicBezTo>
                    <a:pt x="1858634" y="1737196"/>
                    <a:pt x="1485362" y="1987456"/>
                    <a:pt x="1050309" y="1987456"/>
                  </a:cubicBezTo>
                  <a:cubicBezTo>
                    <a:pt x="470239" y="1987456"/>
                    <a:pt x="0" y="1542549"/>
                    <a:pt x="0" y="993728"/>
                  </a:cubicBezTo>
                  <a:cubicBezTo>
                    <a:pt x="0" y="444907"/>
                    <a:pt x="470239" y="0"/>
                    <a:pt x="1050309" y="0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24CD0776-8038-4500-93C1-79C0A4D38E57}"/>
                </a:ext>
              </a:extLst>
            </p:cNvPr>
            <p:cNvSpPr/>
            <p:nvPr/>
          </p:nvSpPr>
          <p:spPr>
            <a:xfrm rot="18954734">
              <a:off x="820102" y="5327804"/>
              <a:ext cx="1104416" cy="1327946"/>
            </a:xfrm>
            <a:custGeom>
              <a:avLst/>
              <a:gdLst>
                <a:gd name="connsiteX0" fmla="*/ 1323537 w 1574378"/>
                <a:gd name="connsiteY0" fmla="*/ 0 h 1699673"/>
                <a:gd name="connsiteX1" fmla="*/ 1310209 w 1574378"/>
                <a:gd name="connsiteY1" fmla="*/ 25497 h 1699673"/>
                <a:gd name="connsiteX2" fmla="*/ 1356642 w 1574378"/>
                <a:gd name="connsiteY2" fmla="*/ 261955 h 1699673"/>
                <a:gd name="connsiteX3" fmla="*/ 1511601 w 1574378"/>
                <a:gd name="connsiteY3" fmla="*/ 320231 h 1699673"/>
                <a:gd name="connsiteX4" fmla="*/ 1574378 w 1574378"/>
                <a:gd name="connsiteY4" fmla="*/ 305537 h 1699673"/>
                <a:gd name="connsiteX5" fmla="*/ 1574378 w 1574378"/>
                <a:gd name="connsiteY5" fmla="*/ 1699673 h 1699673"/>
                <a:gd name="connsiteX6" fmla="*/ 0 w 1574378"/>
                <a:gd name="connsiteY6" fmla="*/ 1699673 h 1699673"/>
                <a:gd name="connsiteX7" fmla="*/ 0 w 1574378"/>
                <a:gd name="connsiteY7" fmla="*/ 0 h 169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378" h="1699673">
                  <a:moveTo>
                    <a:pt x="1323537" y="0"/>
                  </a:moveTo>
                  <a:lnTo>
                    <a:pt x="1310209" y="25497"/>
                  </a:lnTo>
                  <a:cubicBezTo>
                    <a:pt x="1277390" y="106233"/>
                    <a:pt x="1292751" y="200067"/>
                    <a:pt x="1356642" y="261955"/>
                  </a:cubicBezTo>
                  <a:cubicBezTo>
                    <a:pt x="1399236" y="303214"/>
                    <a:pt x="1455335" y="322463"/>
                    <a:pt x="1511601" y="320231"/>
                  </a:cubicBezTo>
                  <a:lnTo>
                    <a:pt x="1574378" y="305537"/>
                  </a:lnTo>
                  <a:lnTo>
                    <a:pt x="1574378" y="1699673"/>
                  </a:lnTo>
                  <a:lnTo>
                    <a:pt x="0" y="169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108D2069-2005-4124-87CA-08714A6693CE}"/>
                </a:ext>
              </a:extLst>
            </p:cNvPr>
            <p:cNvSpPr/>
            <p:nvPr/>
          </p:nvSpPr>
          <p:spPr>
            <a:xfrm>
              <a:off x="939384" y="5639592"/>
              <a:ext cx="822687" cy="6489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rgbClr val="92D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 b="0" cap="none" spc="0" dirty="0">
                <a:ln w="0"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45969BD3-9052-4381-B6FB-C4F2CA1B3359}"/>
              </a:ext>
            </a:extLst>
          </p:cNvPr>
          <p:cNvGrpSpPr/>
          <p:nvPr/>
        </p:nvGrpSpPr>
        <p:grpSpPr>
          <a:xfrm>
            <a:off x="8771060" y="96461"/>
            <a:ext cx="2213315" cy="6538456"/>
            <a:chOff x="444329" y="36801"/>
            <a:chExt cx="2032379" cy="661894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1C4AE074-EF7D-424B-9E2F-5D4077E11C2B}"/>
                </a:ext>
              </a:extLst>
            </p:cNvPr>
            <p:cNvSpPr/>
            <p:nvPr/>
          </p:nvSpPr>
          <p:spPr>
            <a:xfrm>
              <a:off x="1240937" y="1556269"/>
              <a:ext cx="219582" cy="37663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F442C8A8-5AA4-40FD-AF04-481ED37D8DCB}"/>
                </a:ext>
              </a:extLst>
            </p:cNvPr>
            <p:cNvSpPr/>
            <p:nvPr/>
          </p:nvSpPr>
          <p:spPr>
            <a:xfrm>
              <a:off x="444329" y="36801"/>
              <a:ext cx="2032379" cy="1901306"/>
            </a:xfrm>
            <a:custGeom>
              <a:avLst/>
              <a:gdLst>
                <a:gd name="connsiteX0" fmla="*/ 1050309 w 2060190"/>
                <a:gd name="connsiteY0" fmla="*/ 0 h 1987456"/>
                <a:gd name="connsiteX1" fmla="*/ 2018080 w 2060190"/>
                <a:gd name="connsiteY1" fmla="*/ 606924 h 1987456"/>
                <a:gd name="connsiteX2" fmla="*/ 2060190 w 2060190"/>
                <a:gd name="connsiteY2" fmla="*/ 735273 h 1987456"/>
                <a:gd name="connsiteX3" fmla="*/ 1520931 w 2060190"/>
                <a:gd name="connsiteY3" fmla="*/ 735273 h 1987456"/>
                <a:gd name="connsiteX4" fmla="*/ 1509235 w 2060190"/>
                <a:gd name="connsiteY4" fmla="*/ 715927 h 1987456"/>
                <a:gd name="connsiteX5" fmla="*/ 1050309 w 2060190"/>
                <a:gd name="connsiteY5" fmla="*/ 496864 h 1987456"/>
                <a:gd name="connsiteX6" fmla="*/ 496864 w 2060190"/>
                <a:gd name="connsiteY6" fmla="*/ 993728 h 1987456"/>
                <a:gd name="connsiteX7" fmla="*/ 1050309 w 2060190"/>
                <a:gd name="connsiteY7" fmla="*/ 1490592 h 1987456"/>
                <a:gd name="connsiteX8" fmla="*/ 1359746 w 2060190"/>
                <a:gd name="connsiteY8" fmla="*/ 1405735 h 1987456"/>
                <a:gd name="connsiteX9" fmla="*/ 1435770 w 2060190"/>
                <a:gd name="connsiteY9" fmla="*/ 1349422 h 1987456"/>
                <a:gd name="connsiteX10" fmla="*/ 2028287 w 2060190"/>
                <a:gd name="connsiteY10" fmla="*/ 1349422 h 1987456"/>
                <a:gd name="connsiteX11" fmla="*/ 2018080 w 2060190"/>
                <a:gd name="connsiteY11" fmla="*/ 1380532 h 1987456"/>
                <a:gd name="connsiteX12" fmla="*/ 1050309 w 2060190"/>
                <a:gd name="connsiteY12" fmla="*/ 1987456 h 1987456"/>
                <a:gd name="connsiteX13" fmla="*/ 0 w 2060190"/>
                <a:gd name="connsiteY13" fmla="*/ 993728 h 1987456"/>
                <a:gd name="connsiteX14" fmla="*/ 1050309 w 2060190"/>
                <a:gd name="connsiteY14" fmla="*/ 0 h 19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0190" h="1987456">
                  <a:moveTo>
                    <a:pt x="1050309" y="0"/>
                  </a:moveTo>
                  <a:cubicBezTo>
                    <a:pt x="1485362" y="0"/>
                    <a:pt x="1858634" y="250260"/>
                    <a:pt x="2018080" y="606924"/>
                  </a:cubicBezTo>
                  <a:lnTo>
                    <a:pt x="2060190" y="735273"/>
                  </a:lnTo>
                  <a:lnTo>
                    <a:pt x="1520931" y="735273"/>
                  </a:lnTo>
                  <a:lnTo>
                    <a:pt x="1509235" y="715927"/>
                  </a:lnTo>
                  <a:cubicBezTo>
                    <a:pt x="1409776" y="583760"/>
                    <a:pt x="1241346" y="496864"/>
                    <a:pt x="1050309" y="496864"/>
                  </a:cubicBezTo>
                  <a:cubicBezTo>
                    <a:pt x="744650" y="496864"/>
                    <a:pt x="496864" y="719318"/>
                    <a:pt x="496864" y="993728"/>
                  </a:cubicBezTo>
                  <a:cubicBezTo>
                    <a:pt x="496864" y="1268138"/>
                    <a:pt x="744650" y="1490592"/>
                    <a:pt x="1050309" y="1490592"/>
                  </a:cubicBezTo>
                  <a:cubicBezTo>
                    <a:pt x="1164931" y="1490592"/>
                    <a:pt x="1271415" y="1459310"/>
                    <a:pt x="1359746" y="1405735"/>
                  </a:cubicBezTo>
                  <a:lnTo>
                    <a:pt x="1435770" y="1349422"/>
                  </a:lnTo>
                  <a:lnTo>
                    <a:pt x="2028287" y="1349422"/>
                  </a:lnTo>
                  <a:lnTo>
                    <a:pt x="2018080" y="1380532"/>
                  </a:lnTo>
                  <a:cubicBezTo>
                    <a:pt x="1858634" y="1737196"/>
                    <a:pt x="1485362" y="1987456"/>
                    <a:pt x="1050309" y="1987456"/>
                  </a:cubicBezTo>
                  <a:cubicBezTo>
                    <a:pt x="470239" y="1987456"/>
                    <a:pt x="0" y="1542549"/>
                    <a:pt x="0" y="993728"/>
                  </a:cubicBezTo>
                  <a:cubicBezTo>
                    <a:pt x="0" y="444907"/>
                    <a:pt x="470239" y="0"/>
                    <a:pt x="1050309" y="0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4DE1BAB2-7747-4B4F-B3B6-2A44974D83E0}"/>
                </a:ext>
              </a:extLst>
            </p:cNvPr>
            <p:cNvSpPr/>
            <p:nvPr/>
          </p:nvSpPr>
          <p:spPr>
            <a:xfrm rot="18954734">
              <a:off x="820102" y="5327804"/>
              <a:ext cx="1104416" cy="1327946"/>
            </a:xfrm>
            <a:custGeom>
              <a:avLst/>
              <a:gdLst>
                <a:gd name="connsiteX0" fmla="*/ 1323537 w 1574378"/>
                <a:gd name="connsiteY0" fmla="*/ 0 h 1699673"/>
                <a:gd name="connsiteX1" fmla="*/ 1310209 w 1574378"/>
                <a:gd name="connsiteY1" fmla="*/ 25497 h 1699673"/>
                <a:gd name="connsiteX2" fmla="*/ 1356642 w 1574378"/>
                <a:gd name="connsiteY2" fmla="*/ 261955 h 1699673"/>
                <a:gd name="connsiteX3" fmla="*/ 1511601 w 1574378"/>
                <a:gd name="connsiteY3" fmla="*/ 320231 h 1699673"/>
                <a:gd name="connsiteX4" fmla="*/ 1574378 w 1574378"/>
                <a:gd name="connsiteY4" fmla="*/ 305537 h 1699673"/>
                <a:gd name="connsiteX5" fmla="*/ 1574378 w 1574378"/>
                <a:gd name="connsiteY5" fmla="*/ 1699673 h 1699673"/>
                <a:gd name="connsiteX6" fmla="*/ 0 w 1574378"/>
                <a:gd name="connsiteY6" fmla="*/ 1699673 h 1699673"/>
                <a:gd name="connsiteX7" fmla="*/ 0 w 1574378"/>
                <a:gd name="connsiteY7" fmla="*/ 0 h 169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378" h="1699673">
                  <a:moveTo>
                    <a:pt x="1323537" y="0"/>
                  </a:moveTo>
                  <a:lnTo>
                    <a:pt x="1310209" y="25497"/>
                  </a:lnTo>
                  <a:cubicBezTo>
                    <a:pt x="1277390" y="106233"/>
                    <a:pt x="1292751" y="200067"/>
                    <a:pt x="1356642" y="261955"/>
                  </a:cubicBezTo>
                  <a:cubicBezTo>
                    <a:pt x="1399236" y="303214"/>
                    <a:pt x="1455335" y="322463"/>
                    <a:pt x="1511601" y="320231"/>
                  </a:cubicBezTo>
                  <a:lnTo>
                    <a:pt x="1574378" y="305537"/>
                  </a:lnTo>
                  <a:lnTo>
                    <a:pt x="1574378" y="1699673"/>
                  </a:lnTo>
                  <a:lnTo>
                    <a:pt x="0" y="169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8CFDE57B-F45E-4D4B-8402-72D0118684D5}"/>
                </a:ext>
              </a:extLst>
            </p:cNvPr>
            <p:cNvSpPr/>
            <p:nvPr/>
          </p:nvSpPr>
          <p:spPr>
            <a:xfrm>
              <a:off x="939384" y="5639592"/>
              <a:ext cx="822687" cy="6489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400" b="0" cap="none" spc="0" dirty="0">
                  <a:ln w="0">
                    <a:solidFill>
                      <a:srgbClr val="92D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6A66D85F-4D42-4FE0-A687-47D9750D46DA}"/>
              </a:ext>
            </a:extLst>
          </p:cNvPr>
          <p:cNvGrpSpPr/>
          <p:nvPr/>
        </p:nvGrpSpPr>
        <p:grpSpPr>
          <a:xfrm>
            <a:off x="10422898" y="96461"/>
            <a:ext cx="2213315" cy="6557968"/>
            <a:chOff x="444329" y="36801"/>
            <a:chExt cx="2032379" cy="663870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29B9C846-188B-4413-8B3B-9BC4176336F8}"/>
                </a:ext>
              </a:extLst>
            </p:cNvPr>
            <p:cNvSpPr/>
            <p:nvPr/>
          </p:nvSpPr>
          <p:spPr>
            <a:xfrm>
              <a:off x="1240937" y="1556269"/>
              <a:ext cx="219582" cy="37663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82EE48AF-6593-4F65-8DEC-B1AEBDAA588A}"/>
                </a:ext>
              </a:extLst>
            </p:cNvPr>
            <p:cNvSpPr/>
            <p:nvPr/>
          </p:nvSpPr>
          <p:spPr>
            <a:xfrm>
              <a:off x="444329" y="36801"/>
              <a:ext cx="2032379" cy="1901306"/>
            </a:xfrm>
            <a:custGeom>
              <a:avLst/>
              <a:gdLst>
                <a:gd name="connsiteX0" fmla="*/ 1050309 w 2060190"/>
                <a:gd name="connsiteY0" fmla="*/ 0 h 1987456"/>
                <a:gd name="connsiteX1" fmla="*/ 2018080 w 2060190"/>
                <a:gd name="connsiteY1" fmla="*/ 606924 h 1987456"/>
                <a:gd name="connsiteX2" fmla="*/ 2060190 w 2060190"/>
                <a:gd name="connsiteY2" fmla="*/ 735273 h 1987456"/>
                <a:gd name="connsiteX3" fmla="*/ 1520931 w 2060190"/>
                <a:gd name="connsiteY3" fmla="*/ 735273 h 1987456"/>
                <a:gd name="connsiteX4" fmla="*/ 1509235 w 2060190"/>
                <a:gd name="connsiteY4" fmla="*/ 715927 h 1987456"/>
                <a:gd name="connsiteX5" fmla="*/ 1050309 w 2060190"/>
                <a:gd name="connsiteY5" fmla="*/ 496864 h 1987456"/>
                <a:gd name="connsiteX6" fmla="*/ 496864 w 2060190"/>
                <a:gd name="connsiteY6" fmla="*/ 993728 h 1987456"/>
                <a:gd name="connsiteX7" fmla="*/ 1050309 w 2060190"/>
                <a:gd name="connsiteY7" fmla="*/ 1490592 h 1987456"/>
                <a:gd name="connsiteX8" fmla="*/ 1359746 w 2060190"/>
                <a:gd name="connsiteY8" fmla="*/ 1405735 h 1987456"/>
                <a:gd name="connsiteX9" fmla="*/ 1435770 w 2060190"/>
                <a:gd name="connsiteY9" fmla="*/ 1349422 h 1987456"/>
                <a:gd name="connsiteX10" fmla="*/ 2028287 w 2060190"/>
                <a:gd name="connsiteY10" fmla="*/ 1349422 h 1987456"/>
                <a:gd name="connsiteX11" fmla="*/ 2018080 w 2060190"/>
                <a:gd name="connsiteY11" fmla="*/ 1380532 h 1987456"/>
                <a:gd name="connsiteX12" fmla="*/ 1050309 w 2060190"/>
                <a:gd name="connsiteY12" fmla="*/ 1987456 h 1987456"/>
                <a:gd name="connsiteX13" fmla="*/ 0 w 2060190"/>
                <a:gd name="connsiteY13" fmla="*/ 993728 h 1987456"/>
                <a:gd name="connsiteX14" fmla="*/ 1050309 w 2060190"/>
                <a:gd name="connsiteY14" fmla="*/ 0 h 19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0190" h="1987456">
                  <a:moveTo>
                    <a:pt x="1050309" y="0"/>
                  </a:moveTo>
                  <a:cubicBezTo>
                    <a:pt x="1485362" y="0"/>
                    <a:pt x="1858634" y="250260"/>
                    <a:pt x="2018080" y="606924"/>
                  </a:cubicBezTo>
                  <a:lnTo>
                    <a:pt x="2060190" y="735273"/>
                  </a:lnTo>
                  <a:lnTo>
                    <a:pt x="1520931" y="735273"/>
                  </a:lnTo>
                  <a:lnTo>
                    <a:pt x="1509235" y="715927"/>
                  </a:lnTo>
                  <a:cubicBezTo>
                    <a:pt x="1409776" y="583760"/>
                    <a:pt x="1241346" y="496864"/>
                    <a:pt x="1050309" y="496864"/>
                  </a:cubicBezTo>
                  <a:cubicBezTo>
                    <a:pt x="744650" y="496864"/>
                    <a:pt x="496864" y="719318"/>
                    <a:pt x="496864" y="993728"/>
                  </a:cubicBezTo>
                  <a:cubicBezTo>
                    <a:pt x="496864" y="1268138"/>
                    <a:pt x="744650" y="1490592"/>
                    <a:pt x="1050309" y="1490592"/>
                  </a:cubicBezTo>
                  <a:cubicBezTo>
                    <a:pt x="1164931" y="1490592"/>
                    <a:pt x="1271415" y="1459310"/>
                    <a:pt x="1359746" y="1405735"/>
                  </a:cubicBezTo>
                  <a:lnTo>
                    <a:pt x="1435770" y="1349422"/>
                  </a:lnTo>
                  <a:lnTo>
                    <a:pt x="2028287" y="1349422"/>
                  </a:lnTo>
                  <a:lnTo>
                    <a:pt x="2018080" y="1380532"/>
                  </a:lnTo>
                  <a:cubicBezTo>
                    <a:pt x="1858634" y="1737196"/>
                    <a:pt x="1485362" y="1987456"/>
                    <a:pt x="1050309" y="1987456"/>
                  </a:cubicBezTo>
                  <a:cubicBezTo>
                    <a:pt x="470239" y="1987456"/>
                    <a:pt x="0" y="1542549"/>
                    <a:pt x="0" y="993728"/>
                  </a:cubicBezTo>
                  <a:cubicBezTo>
                    <a:pt x="0" y="444907"/>
                    <a:pt x="470239" y="0"/>
                    <a:pt x="1050309" y="0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97C86BDE-8C0E-4AFB-81B9-C6D36D037758}"/>
                </a:ext>
              </a:extLst>
            </p:cNvPr>
            <p:cNvSpPr/>
            <p:nvPr/>
          </p:nvSpPr>
          <p:spPr>
            <a:xfrm rot="18954734">
              <a:off x="827356" y="5331042"/>
              <a:ext cx="1089908" cy="1344460"/>
            </a:xfrm>
            <a:custGeom>
              <a:avLst/>
              <a:gdLst>
                <a:gd name="connsiteX0" fmla="*/ 1323537 w 1574378"/>
                <a:gd name="connsiteY0" fmla="*/ 0 h 1699673"/>
                <a:gd name="connsiteX1" fmla="*/ 1310209 w 1574378"/>
                <a:gd name="connsiteY1" fmla="*/ 25497 h 1699673"/>
                <a:gd name="connsiteX2" fmla="*/ 1356642 w 1574378"/>
                <a:gd name="connsiteY2" fmla="*/ 261955 h 1699673"/>
                <a:gd name="connsiteX3" fmla="*/ 1511601 w 1574378"/>
                <a:gd name="connsiteY3" fmla="*/ 320231 h 1699673"/>
                <a:gd name="connsiteX4" fmla="*/ 1574378 w 1574378"/>
                <a:gd name="connsiteY4" fmla="*/ 305537 h 1699673"/>
                <a:gd name="connsiteX5" fmla="*/ 1574378 w 1574378"/>
                <a:gd name="connsiteY5" fmla="*/ 1699673 h 1699673"/>
                <a:gd name="connsiteX6" fmla="*/ 0 w 1574378"/>
                <a:gd name="connsiteY6" fmla="*/ 1699673 h 1699673"/>
                <a:gd name="connsiteX7" fmla="*/ 0 w 1574378"/>
                <a:gd name="connsiteY7" fmla="*/ 0 h 169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378" h="1699673">
                  <a:moveTo>
                    <a:pt x="1323537" y="0"/>
                  </a:moveTo>
                  <a:lnTo>
                    <a:pt x="1310209" y="25497"/>
                  </a:lnTo>
                  <a:cubicBezTo>
                    <a:pt x="1277390" y="106233"/>
                    <a:pt x="1292751" y="200067"/>
                    <a:pt x="1356642" y="261955"/>
                  </a:cubicBezTo>
                  <a:cubicBezTo>
                    <a:pt x="1399236" y="303214"/>
                    <a:pt x="1455335" y="322463"/>
                    <a:pt x="1511601" y="320231"/>
                  </a:cubicBezTo>
                  <a:lnTo>
                    <a:pt x="1574378" y="305537"/>
                  </a:lnTo>
                  <a:lnTo>
                    <a:pt x="1574378" y="1699673"/>
                  </a:lnTo>
                  <a:lnTo>
                    <a:pt x="0" y="169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FE65CCE9-0D86-4B84-AC2B-874AC1E11984}"/>
                </a:ext>
              </a:extLst>
            </p:cNvPr>
            <p:cNvSpPr/>
            <p:nvPr/>
          </p:nvSpPr>
          <p:spPr>
            <a:xfrm>
              <a:off x="939384" y="5639592"/>
              <a:ext cx="822687" cy="6489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400" b="0" cap="none" spc="0" dirty="0">
                  <a:ln w="0">
                    <a:solidFill>
                      <a:srgbClr val="92D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C03F1B2-DCA6-4585-8334-6FB9E0BF8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73" y="3372414"/>
            <a:ext cx="8588579" cy="8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1951" cy="967767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128" y="1"/>
            <a:ext cx="1810871" cy="1001383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9E38C1-ACB1-4095-85B9-E07CB0323E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08" t="15958" r="6298" b="10860"/>
          <a:stretch/>
        </p:blipFill>
        <p:spPr>
          <a:xfrm>
            <a:off x="113042" y="1364974"/>
            <a:ext cx="11965916" cy="5115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3F6E5B-5E14-42D3-8023-44AE9503D3B7}"/>
              </a:ext>
            </a:extLst>
          </p:cNvPr>
          <p:cNvSpPr txBox="1"/>
          <p:nvPr/>
        </p:nvSpPr>
        <p:spPr>
          <a:xfrm>
            <a:off x="2711624" y="71861"/>
            <a:ext cx="676875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</a:p>
        </p:txBody>
      </p:sp>
    </p:spTree>
    <p:extLst>
      <p:ext uri="{BB962C8B-B14F-4D97-AF65-F5344CB8AC3E}">
        <p14:creationId xmlns:p14="http://schemas.microsoft.com/office/powerpoint/2010/main" val="34758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1951" cy="967767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128" y="1"/>
            <a:ext cx="1810871" cy="1001383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3BA7245-9970-4792-9AB3-9B13C155C7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9" t="15491" r="6598" b="11204"/>
          <a:stretch/>
        </p:blipFill>
        <p:spPr>
          <a:xfrm>
            <a:off x="9998" y="1549658"/>
            <a:ext cx="12182002" cy="5300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7E7A8E0-3FC2-485D-AD64-E7CEA8B3E368}"/>
              </a:ext>
            </a:extLst>
          </p:cNvPr>
          <p:cNvSpPr txBox="1"/>
          <p:nvPr/>
        </p:nvSpPr>
        <p:spPr>
          <a:xfrm>
            <a:off x="2637163" y="369368"/>
            <a:ext cx="676875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</a:p>
        </p:txBody>
      </p:sp>
    </p:spTree>
    <p:extLst>
      <p:ext uri="{BB962C8B-B14F-4D97-AF65-F5344CB8AC3E}">
        <p14:creationId xmlns:p14="http://schemas.microsoft.com/office/powerpoint/2010/main" val="30640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1951" cy="967767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128" y="1"/>
            <a:ext cx="1810871" cy="1001383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4A3120-FF33-4557-922B-12340468BD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66" t="16516" r="7220" b="10560"/>
          <a:stretch/>
        </p:blipFill>
        <p:spPr>
          <a:xfrm>
            <a:off x="0" y="1571226"/>
            <a:ext cx="12253280" cy="5267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A4C70E-A8A4-4F16-90AD-B135356BDC1D}"/>
              </a:ext>
            </a:extLst>
          </p:cNvPr>
          <p:cNvSpPr txBox="1"/>
          <p:nvPr/>
        </p:nvSpPr>
        <p:spPr>
          <a:xfrm>
            <a:off x="2637163" y="369368"/>
            <a:ext cx="676875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</a:p>
        </p:txBody>
      </p:sp>
    </p:spTree>
    <p:extLst>
      <p:ext uri="{BB962C8B-B14F-4D97-AF65-F5344CB8AC3E}">
        <p14:creationId xmlns:p14="http://schemas.microsoft.com/office/powerpoint/2010/main" val="13055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1951" cy="967767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128" y="1"/>
            <a:ext cx="1810871" cy="1001383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DA04177-3655-4523-A1E6-97CDBF5FFC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24" t="15699" r="7014" b="10695"/>
          <a:stretch/>
        </p:blipFill>
        <p:spPr>
          <a:xfrm>
            <a:off x="0" y="1636642"/>
            <a:ext cx="12195870" cy="52213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3AB9EF-60A6-45F1-8698-140EEF658AE1}"/>
              </a:ext>
            </a:extLst>
          </p:cNvPr>
          <p:cNvSpPr txBox="1"/>
          <p:nvPr/>
        </p:nvSpPr>
        <p:spPr>
          <a:xfrm>
            <a:off x="2637163" y="369368"/>
            <a:ext cx="676875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</a:p>
        </p:txBody>
      </p:sp>
    </p:spTree>
    <p:extLst>
      <p:ext uri="{BB962C8B-B14F-4D97-AF65-F5344CB8AC3E}">
        <p14:creationId xmlns:p14="http://schemas.microsoft.com/office/powerpoint/2010/main" val="9606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1951" cy="967767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128" y="1"/>
            <a:ext cx="1810871" cy="1001383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BD96A27-77D7-430F-A9EE-38E0120C39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9" t="16262" r="7090" b="10387"/>
          <a:stretch/>
        </p:blipFill>
        <p:spPr>
          <a:xfrm>
            <a:off x="95911" y="1590619"/>
            <a:ext cx="12096088" cy="516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A0D0C6E-503B-4F06-88F9-C34FAA0374F2}"/>
              </a:ext>
            </a:extLst>
          </p:cNvPr>
          <p:cNvSpPr txBox="1"/>
          <p:nvPr/>
        </p:nvSpPr>
        <p:spPr>
          <a:xfrm>
            <a:off x="2637163" y="369368"/>
            <a:ext cx="676875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</a:p>
        </p:txBody>
      </p:sp>
    </p:spTree>
    <p:extLst>
      <p:ext uri="{BB962C8B-B14F-4D97-AF65-F5344CB8AC3E}">
        <p14:creationId xmlns:p14="http://schemas.microsoft.com/office/powerpoint/2010/main" val="23730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1951" cy="967767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128" y="1"/>
            <a:ext cx="1810871" cy="1001383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07A636C-3486-4281-BA1A-8561EAC945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89" t="15964" r="6937" b="8829"/>
          <a:stretch/>
        </p:blipFill>
        <p:spPr>
          <a:xfrm>
            <a:off x="-28626" y="1709530"/>
            <a:ext cx="12220625" cy="5314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315395-7E4D-4DCA-ACE7-C6E89B71CC09}"/>
              </a:ext>
            </a:extLst>
          </p:cNvPr>
          <p:cNvSpPr txBox="1"/>
          <p:nvPr/>
        </p:nvSpPr>
        <p:spPr>
          <a:xfrm>
            <a:off x="2637163" y="369368"/>
            <a:ext cx="676875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</a:p>
        </p:txBody>
      </p:sp>
    </p:spTree>
    <p:extLst>
      <p:ext uri="{BB962C8B-B14F-4D97-AF65-F5344CB8AC3E}">
        <p14:creationId xmlns:p14="http://schemas.microsoft.com/office/powerpoint/2010/main" val="8195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25" t="8859" r="1695" b="3356"/>
          <a:stretch/>
        </p:blipFill>
        <p:spPr>
          <a:xfrm>
            <a:off x="353448" y="1262028"/>
            <a:ext cx="11485104" cy="5178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" y="124688"/>
            <a:ext cx="1961309" cy="10038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74" y="30063"/>
            <a:ext cx="1981226" cy="11337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20B344-98A2-4C36-A07D-694F3F57C426}"/>
              </a:ext>
            </a:extLst>
          </p:cNvPr>
          <p:cNvSpPr txBox="1"/>
          <p:nvPr/>
        </p:nvSpPr>
        <p:spPr>
          <a:xfrm>
            <a:off x="2755104" y="124688"/>
            <a:ext cx="676875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Ordinal numbers</a:t>
            </a:r>
          </a:p>
        </p:txBody>
      </p:sp>
    </p:spTree>
    <p:extLst>
      <p:ext uri="{BB962C8B-B14F-4D97-AF65-F5344CB8AC3E}">
        <p14:creationId xmlns:p14="http://schemas.microsoft.com/office/powerpoint/2010/main" val="66225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966" y="59732"/>
            <a:ext cx="1856560" cy="1133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" y="124688"/>
            <a:ext cx="1961309" cy="10038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3056" y="2479044"/>
            <a:ext cx="677883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Ordinal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1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10th.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3056" y="3303225"/>
            <a:ext cx="677883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B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people are there in the race?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3056" y="4127406"/>
            <a:ext cx="677883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C :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 is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race?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D0DE9BC-8770-4789-80FA-F612053E558C}"/>
              </a:ext>
            </a:extLst>
          </p:cNvPr>
          <p:cNvSpPr/>
          <p:nvPr/>
        </p:nvSpPr>
        <p:spPr>
          <a:xfrm>
            <a:off x="2307690" y="164956"/>
            <a:ext cx="472690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526BE4D-C196-4A99-A1E7-5278F6C81E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3"/>
          <a:stretch/>
        </p:blipFill>
        <p:spPr>
          <a:xfrm>
            <a:off x="7274099" y="102400"/>
            <a:ext cx="2768958" cy="149347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D1F3CCA-5560-4B41-9A02-79E93E755D63}"/>
              </a:ext>
            </a:extLst>
          </p:cNvPr>
          <p:cNvGrpSpPr/>
          <p:nvPr/>
        </p:nvGrpSpPr>
        <p:grpSpPr>
          <a:xfrm>
            <a:off x="-82231" y="5584421"/>
            <a:ext cx="12356462" cy="1273579"/>
            <a:chOff x="121168" y="5820309"/>
            <a:chExt cx="12210332" cy="141796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F7CABCEF-650A-4B6E-BCDC-CE1C15E86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836871"/>
              <a:ext cx="6505575" cy="14014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6865DFD8-D38A-479C-80B9-5563F670E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6425" y="5820309"/>
              <a:ext cx="7005075" cy="140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85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995" y="2147372"/>
            <a:ext cx="8641648" cy="4628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266" y="132397"/>
            <a:ext cx="1856560" cy="1133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" y="124688"/>
            <a:ext cx="1961309" cy="10038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BCCB797-3720-4852-9AA2-BCF2E9197A8E}"/>
              </a:ext>
            </a:extLst>
          </p:cNvPr>
          <p:cNvSpPr txBox="1"/>
          <p:nvPr/>
        </p:nvSpPr>
        <p:spPr>
          <a:xfrm>
            <a:off x="2686819" y="952940"/>
            <a:ext cx="676875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dialogue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again.underline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the ordinal numbers.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C7E889F-7BC3-4962-BD4E-A1E0E11D1D9C}"/>
              </a:ext>
            </a:extLst>
          </p:cNvPr>
          <p:cNvCxnSpPr/>
          <p:nvPr/>
        </p:nvCxnSpPr>
        <p:spPr>
          <a:xfrm>
            <a:off x="4598504" y="4163096"/>
            <a:ext cx="861392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0EDA982-655A-46FF-845A-DC8C8FA4CFDA}"/>
              </a:ext>
            </a:extLst>
          </p:cNvPr>
          <p:cNvCxnSpPr/>
          <p:nvPr/>
        </p:nvCxnSpPr>
        <p:spPr>
          <a:xfrm>
            <a:off x="4598504" y="5084122"/>
            <a:ext cx="861392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E36B9EF-D89D-48EA-886C-1B69F25611AE}"/>
              </a:ext>
            </a:extLst>
          </p:cNvPr>
          <p:cNvCxnSpPr/>
          <p:nvPr/>
        </p:nvCxnSpPr>
        <p:spPr>
          <a:xfrm>
            <a:off x="3737112" y="5516684"/>
            <a:ext cx="861392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2BF629-A28D-4DF0-84D1-CCFB7B163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333" y1="29798" x2="13333" y2="29798"/>
                        <a14:foregroundMark x1="76863" y1="18182" x2="76863" y2="1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394" y="1266177"/>
            <a:ext cx="1474667" cy="10772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C1396B-BC88-45A7-A9B9-A28754611ACE}"/>
              </a:ext>
            </a:extLst>
          </p:cNvPr>
          <p:cNvSpPr/>
          <p:nvPr/>
        </p:nvSpPr>
        <p:spPr>
          <a:xfrm>
            <a:off x="4464968" y="124892"/>
            <a:ext cx="3263516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40298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2540" y="855024"/>
            <a:ext cx="19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8740" y="569334"/>
            <a:ext cx="19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7340" y="1159824"/>
            <a:ext cx="19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379" y="1159824"/>
            <a:ext cx="19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8106" y="905504"/>
            <a:ext cx="244829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Cardinal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22958" y="855024"/>
            <a:ext cx="3010399" cy="6571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Ordinal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9211" y="1824848"/>
            <a:ext cx="3010399" cy="6571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99211" y="5518754"/>
            <a:ext cx="3010399" cy="6571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46707" y="3709749"/>
            <a:ext cx="2962903" cy="6571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Seventh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99210" y="4651173"/>
            <a:ext cx="3010399" cy="6571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46707" y="2786750"/>
            <a:ext cx="2962903" cy="6571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Ninnth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06630" y="2743895"/>
            <a:ext cx="1314701" cy="6571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88322" y="5518754"/>
            <a:ext cx="1333009" cy="6571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88322" y="4556852"/>
            <a:ext cx="1333009" cy="6571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572984" y="3671801"/>
            <a:ext cx="1348347" cy="6571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88323" y="1925783"/>
            <a:ext cx="1333008" cy="6571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6D975D0-44F9-4920-9EC3-DEEB9C7E0D56}"/>
              </a:ext>
            </a:extLst>
          </p:cNvPr>
          <p:cNvSpPr txBox="1"/>
          <p:nvPr/>
        </p:nvSpPr>
        <p:spPr>
          <a:xfrm>
            <a:off x="1015002" y="81867"/>
            <a:ext cx="962825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cardinal number with ordinal number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9C66445-0F86-48EC-ABFB-3FB65633C974}"/>
              </a:ext>
            </a:extLst>
          </p:cNvPr>
          <p:cNvGrpSpPr/>
          <p:nvPr/>
        </p:nvGrpSpPr>
        <p:grpSpPr>
          <a:xfrm>
            <a:off x="236362" y="1005321"/>
            <a:ext cx="1092381" cy="858695"/>
            <a:chOff x="10969381" y="1241900"/>
            <a:chExt cx="1092381" cy="85869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7680749D-0E06-4AAC-930F-7C836767367A}"/>
                </a:ext>
              </a:extLst>
            </p:cNvPr>
            <p:cNvGrpSpPr/>
            <p:nvPr/>
          </p:nvGrpSpPr>
          <p:grpSpPr>
            <a:xfrm>
              <a:off x="10991950" y="1287567"/>
              <a:ext cx="1069812" cy="813028"/>
              <a:chOff x="11050044" y="1174346"/>
              <a:chExt cx="1069812" cy="81302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097EFDAC-DA34-4AEC-9165-CDA892A462DF}"/>
                  </a:ext>
                </a:extLst>
              </p:cNvPr>
              <p:cNvSpPr txBox="1"/>
              <p:nvPr/>
            </p:nvSpPr>
            <p:spPr>
              <a:xfrm>
                <a:off x="11050044" y="1174346"/>
                <a:ext cx="10698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IW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8E7BADBC-DD0E-4BD2-A69E-4F4B0B0A335A}"/>
                  </a:ext>
                </a:extLst>
              </p:cNvPr>
              <p:cNvSpPr/>
              <p:nvPr/>
            </p:nvSpPr>
            <p:spPr>
              <a:xfrm>
                <a:off x="11050044" y="1212066"/>
                <a:ext cx="897801" cy="7753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5255F9EC-0E95-45EC-885F-8981BCFAB8EB}"/>
                </a:ext>
              </a:extLst>
            </p:cNvPr>
            <p:cNvSpPr/>
            <p:nvPr/>
          </p:nvSpPr>
          <p:spPr>
            <a:xfrm>
              <a:off x="10969381" y="1241900"/>
              <a:ext cx="897801" cy="7753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2A59CF2-84A3-4F65-A45E-1C98AB6E7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364" y1="27586" x2="13825" y2="28448"/>
                        <a14:foregroundMark x1="90323" y1="84914" x2="90323" y2="84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7" y="137482"/>
            <a:ext cx="1069813" cy="11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20742 0.5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2343 0.140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22097 0.138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22031 -0.256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0.04791 L 0.2164 -0.534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2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7376CF6-2D74-4B0B-ACA6-DF47C6ECC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86" y="3542309"/>
            <a:ext cx="2187529" cy="2839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D46B2E-3300-497B-A426-017539025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878" y="956506"/>
            <a:ext cx="7730287" cy="580106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EDB1DC3-4DDF-4BC8-AEF7-EF17101CF9DD}"/>
              </a:ext>
            </a:extLst>
          </p:cNvPr>
          <p:cNvSpPr txBox="1"/>
          <p:nvPr/>
        </p:nvSpPr>
        <p:spPr>
          <a:xfrm>
            <a:off x="5529544" y="4148946"/>
            <a:ext cx="72731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ASMA KHANOM  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ASSISTANT TEACHER   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KALACHANDPUR GPS SADAR,NOAKHALI</a:t>
            </a:r>
          </a:p>
        </p:txBody>
      </p:sp>
      <p:sp>
        <p:nvSpPr>
          <p:cNvPr id="39" name="Flowchart: Punched Tape 38">
            <a:extLst>
              <a:ext uri="{FF2B5EF4-FFF2-40B4-BE49-F238E27FC236}">
                <a16:creationId xmlns:a16="http://schemas.microsoft.com/office/drawing/2014/main" xmlns="" id="{7716841C-E4B3-4B56-834D-5CDA341A90A0}"/>
              </a:ext>
            </a:extLst>
          </p:cNvPr>
          <p:cNvSpPr/>
          <p:nvPr/>
        </p:nvSpPr>
        <p:spPr>
          <a:xfrm>
            <a:off x="3295566" y="420608"/>
            <a:ext cx="5249533" cy="182880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56"/>
            <a:ext cx="1817339" cy="930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221" y="0"/>
            <a:ext cx="1858718" cy="140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62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0" y="18934"/>
            <a:ext cx="6598020" cy="19354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6828" y="2552816"/>
            <a:ext cx="1951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Times New Roman" panose="02020603050405020304" pitchFamily="18" charset="0"/>
              </a:rPr>
              <a:t>Behind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771036" y="2708866"/>
            <a:ext cx="1047562" cy="39578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11177" y="2400653"/>
            <a:ext cx="1970898" cy="10122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পিছনে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82579" y="3879952"/>
            <a:ext cx="8841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BD" sz="4000" b="1" dirty="0">
                <a:latin typeface="Times New Roman" panose="02020603050405020304" pitchFamily="18" charset="0"/>
              </a:rPr>
              <a:t>The girl is behind of the boy.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7500"/>
          <a:stretch/>
        </p:blipFill>
        <p:spPr>
          <a:xfrm>
            <a:off x="6396321" y="1723804"/>
            <a:ext cx="5075409" cy="2035797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9855137" y="1155699"/>
            <a:ext cx="622852" cy="798718"/>
          </a:xfrm>
          <a:prstGeom prst="downArrow">
            <a:avLst>
              <a:gd name="adj1" fmla="val 33784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206" y="654922"/>
            <a:ext cx="1688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Times New Roman" panose="02020603050405020304" pitchFamily="18" charset="0"/>
              </a:rPr>
              <a:t>behind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D1F3CCA-5560-4B41-9A02-79E93E755D63}"/>
              </a:ext>
            </a:extLst>
          </p:cNvPr>
          <p:cNvGrpSpPr/>
          <p:nvPr/>
        </p:nvGrpSpPr>
        <p:grpSpPr>
          <a:xfrm>
            <a:off x="-82231" y="5584421"/>
            <a:ext cx="12356462" cy="1273579"/>
            <a:chOff x="121168" y="5820309"/>
            <a:chExt cx="12210332" cy="141796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7CABCEF-650A-4B6E-BCDC-CE1C15E86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836871"/>
              <a:ext cx="6505575" cy="14014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6865DFD8-D38A-479C-80B9-5563F670E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6425" y="5820309"/>
              <a:ext cx="7005075" cy="140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64001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2" grpId="0" animBg="1"/>
      <p:bldP spid="35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1876" y="1053468"/>
            <a:ext cx="672143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 to the  Questions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683" y="2370829"/>
            <a:ext cx="586443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 is first in the race?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682" y="5479322"/>
            <a:ext cx="400000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third?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683" y="4425200"/>
            <a:ext cx="434438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Who is very fast ?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683" y="3371078"/>
            <a:ext cx="586443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Who is second ?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38"/>
            <a:ext cx="1961309" cy="10038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74" y="15378"/>
            <a:ext cx="1981226" cy="1133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ECF1A1-11AB-4A2A-B319-96968967C0B7}"/>
              </a:ext>
            </a:extLst>
          </p:cNvPr>
          <p:cNvSpPr txBox="1"/>
          <p:nvPr/>
        </p:nvSpPr>
        <p:spPr>
          <a:xfrm>
            <a:off x="419683" y="2901731"/>
            <a:ext cx="586443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first in the race.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1ECCC6-4984-41C6-B335-A4150948A273}"/>
              </a:ext>
            </a:extLst>
          </p:cNvPr>
          <p:cNvSpPr txBox="1"/>
          <p:nvPr/>
        </p:nvSpPr>
        <p:spPr>
          <a:xfrm>
            <a:off x="419683" y="3901980"/>
            <a:ext cx="586443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Tamanna is second.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D7CF01-B8DA-4D9B-8C6C-ADDF0E99ED54}"/>
              </a:ext>
            </a:extLst>
          </p:cNvPr>
          <p:cNvSpPr txBox="1"/>
          <p:nvPr/>
        </p:nvSpPr>
        <p:spPr>
          <a:xfrm>
            <a:off x="419682" y="4948420"/>
            <a:ext cx="434438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Fazle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very fast.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9B19DAC-5514-4130-B9E2-AA6020DF10FD}"/>
              </a:ext>
            </a:extLst>
          </p:cNvPr>
          <p:cNvSpPr txBox="1"/>
          <p:nvPr/>
        </p:nvSpPr>
        <p:spPr>
          <a:xfrm>
            <a:off x="419682" y="6010224"/>
            <a:ext cx="40000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4.Samir is third.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1545C69-382F-495D-82C2-DE328CAF5621}"/>
              </a:ext>
            </a:extLst>
          </p:cNvPr>
          <p:cNvSpPr/>
          <p:nvPr/>
        </p:nvSpPr>
        <p:spPr>
          <a:xfrm>
            <a:off x="4272185" y="73031"/>
            <a:ext cx="307613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6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2964" y="177069"/>
            <a:ext cx="512848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>
                <a:ln>
                  <a:prstDash val="sysDash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 </a:t>
            </a:r>
            <a:r>
              <a:rPr lang="bn-BD" sz="3600" b="1" dirty="0">
                <a:ln>
                  <a:prstDash val="sysDash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prstDash val="sysDash"/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1459595" y="4494726"/>
            <a:ext cx="9474567" cy="1508345"/>
          </a:xfrm>
          <a:prstGeom prst="snip2Same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chart of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rdinal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1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1309" cy="1003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266" y="132397"/>
            <a:ext cx="1856560" cy="11337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6B81558-1295-4BE0-8D8C-C23E64F3A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34" y="1717823"/>
            <a:ext cx="2062947" cy="20629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42964" y="138432"/>
            <a:ext cx="5128488" cy="101566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>
                <a:ln>
                  <a:prstDash val="sysDash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 </a:t>
            </a:r>
            <a:r>
              <a:rPr lang="bn-BD" sz="3600" b="1" dirty="0">
                <a:ln>
                  <a:prstDash val="sysDash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prstDash val="sysDash"/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4415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97" y="277033"/>
            <a:ext cx="8468751" cy="54731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D1F3CCA-5560-4B41-9A02-79E93E755D63}"/>
              </a:ext>
            </a:extLst>
          </p:cNvPr>
          <p:cNvGrpSpPr/>
          <p:nvPr/>
        </p:nvGrpSpPr>
        <p:grpSpPr>
          <a:xfrm>
            <a:off x="-82231" y="5584421"/>
            <a:ext cx="12356462" cy="1273579"/>
            <a:chOff x="121168" y="5820309"/>
            <a:chExt cx="12210332" cy="14179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F7CABCEF-650A-4B6E-BCDC-CE1C15E86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836871"/>
              <a:ext cx="6505575" cy="1401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865DFD8-D38A-479C-80B9-5563F670E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6425" y="5820309"/>
              <a:ext cx="7005075" cy="140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67283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27714" y="486413"/>
            <a:ext cx="3362282" cy="1359958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38" tIns="43019" rIns="86038" bIns="43019" rtlCol="0" anchor="ctr"/>
          <a:lstStyle/>
          <a:p>
            <a:pPr algn="ctr"/>
            <a:r>
              <a:rPr lang="en-US" sz="3794" b="1" cap="all" dirty="0" err="1">
                <a:ln w="38100" cmpd="sng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en-US" sz="3794" b="1" cap="all" dirty="0">
                <a:ln w="38100" cmpd="sng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4" b="1" cap="all" dirty="0">
                <a:ln w="381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IDENTITY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95D8AA8-A4B8-4694-971B-AD5B3BEB0B0E}"/>
              </a:ext>
            </a:extLst>
          </p:cNvPr>
          <p:cNvSpPr/>
          <p:nvPr/>
        </p:nvSpPr>
        <p:spPr>
          <a:xfrm>
            <a:off x="5223163" y="2644427"/>
            <a:ext cx="6968837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charset="0"/>
              </a:rPr>
              <a:t>Class: </a:t>
            </a:r>
            <a:r>
              <a:rPr lang="en-US" sz="48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charset="0"/>
              </a:rPr>
              <a:t>Four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charset="0"/>
              </a:rPr>
              <a:t>  </a:t>
            </a:r>
            <a:r>
              <a:rPr lang="en-US" sz="48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charset="0"/>
              </a:rPr>
              <a:t>Subject: English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charset="0"/>
              </a:rPr>
              <a:t> </a:t>
            </a:r>
            <a:r>
              <a:rPr lang="en-US" sz="32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charset="0"/>
              </a:rPr>
              <a:t>Unit:10</a:t>
            </a:r>
            <a:endParaRPr lang="en-US" sz="32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charset="0"/>
              </a:rPr>
              <a:t>Lesson:1-2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charset="0"/>
              </a:rPr>
              <a:t> Who’s first?</a:t>
            </a:r>
            <a:endParaRPr lang="en-US" sz="32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0F026D-B785-4552-95CB-14CBB84BA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22" y="2979601"/>
            <a:ext cx="2187529" cy="2839237"/>
          </a:xfrm>
          <a:prstGeom prst="rect">
            <a:avLst/>
          </a:prstGeom>
        </p:spPr>
      </p:pic>
      <p:pic>
        <p:nvPicPr>
          <p:cNvPr id="6" name="Picture 5" descr="Capture 4 ENGLIS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08" y="2071622"/>
            <a:ext cx="3084894" cy="4192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56"/>
            <a:ext cx="1817339" cy="930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221" y="0"/>
            <a:ext cx="1858718" cy="140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7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15528" y="768626"/>
            <a:ext cx="11235017" cy="6493565"/>
          </a:xfrm>
          <a:prstGeom prst="horizontalScroll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4.1.1</a:t>
            </a:r>
          </a:p>
        </p:txBody>
      </p:sp>
      <p:sp>
        <p:nvSpPr>
          <p:cNvPr id="3" name="Flowchart: Direct Access Storage 2"/>
          <p:cNvSpPr/>
          <p:nvPr/>
        </p:nvSpPr>
        <p:spPr>
          <a:xfrm>
            <a:off x="1239603" y="146392"/>
            <a:ext cx="9283846" cy="1064203"/>
          </a:xfrm>
          <a:prstGeom prst="flowChartMagneticDrum">
            <a:avLst/>
          </a:prstGeom>
          <a:solidFill>
            <a:schemeClr val="tx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9603" y="1308100"/>
            <a:ext cx="7904397" cy="3881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to……</a:t>
            </a:r>
          </a:p>
        </p:txBody>
      </p:sp>
      <p:sp>
        <p:nvSpPr>
          <p:cNvPr id="6" name="Right Arrow 5"/>
          <p:cNvSpPr/>
          <p:nvPr/>
        </p:nvSpPr>
        <p:spPr>
          <a:xfrm>
            <a:off x="927100" y="2398712"/>
            <a:ext cx="1955800" cy="11826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</a:p>
        </p:txBody>
      </p:sp>
      <p:sp>
        <p:nvSpPr>
          <p:cNvPr id="7" name="Right Arrow 6"/>
          <p:cNvSpPr/>
          <p:nvPr/>
        </p:nvSpPr>
        <p:spPr>
          <a:xfrm>
            <a:off x="957547" y="5188379"/>
            <a:ext cx="1955800" cy="10637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  <p:sp>
        <p:nvSpPr>
          <p:cNvPr id="10" name="Round Single Corner Rectangle 9"/>
          <p:cNvSpPr/>
          <p:nvPr/>
        </p:nvSpPr>
        <p:spPr>
          <a:xfrm>
            <a:off x="2968983" y="5188378"/>
            <a:ext cx="8661401" cy="954014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words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phrass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 in the text.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1.7.1.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read ordinal numbers up to 10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n-BD" sz="2800" b="1" dirty="0">
              <a:solidFill>
                <a:schemeClr val="bg1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961373" y="3820788"/>
            <a:ext cx="1887253" cy="11282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</a:p>
        </p:txBody>
      </p:sp>
      <p:sp>
        <p:nvSpPr>
          <p:cNvPr id="13" name="Round Single Corner Rectangle 12"/>
          <p:cNvSpPr/>
          <p:nvPr/>
        </p:nvSpPr>
        <p:spPr>
          <a:xfrm>
            <a:off x="2992786" y="3776409"/>
            <a:ext cx="8613797" cy="1216959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repeat after the teacher and say words phrases and sentence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proper sounds streets &amp; intonations.</a:t>
            </a:r>
          </a:p>
        </p:txBody>
      </p:sp>
      <p:sp>
        <p:nvSpPr>
          <p:cNvPr id="14" name="Round Single Corner Rectangle 13"/>
          <p:cNvSpPr/>
          <p:nvPr/>
        </p:nvSpPr>
        <p:spPr>
          <a:xfrm>
            <a:off x="2992786" y="2398712"/>
            <a:ext cx="8498099" cy="1182687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1.1.1. recognize sound differences in the contest of words. 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3.4.1.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statements made by teacher &amp; students.</a:t>
            </a:r>
            <a:endParaRPr lang="bn-BD" sz="2400" dirty="0">
              <a:solidFill>
                <a:schemeClr val="bg1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9811" y="287739"/>
            <a:ext cx="7677937" cy="20458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 a good morning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56"/>
            <a:ext cx="1817339" cy="930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221" y="0"/>
            <a:ext cx="1858718" cy="1405719"/>
          </a:xfrm>
          <a:prstGeom prst="rect">
            <a:avLst/>
          </a:prstGeom>
        </p:spPr>
      </p:pic>
      <p:pic>
        <p:nvPicPr>
          <p:cNvPr id="4" name="Good Morning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9332" y="2827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9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4460" y="4982674"/>
            <a:ext cx="11026588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How many people are there in the Race?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9518" y="6161171"/>
            <a:ext cx="568966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first?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83FFE2F-1AEE-4861-93F7-7BBCE757EA84}"/>
              </a:ext>
            </a:extLst>
          </p:cNvPr>
          <p:cNvSpPr txBox="1"/>
          <p:nvPr/>
        </p:nvSpPr>
        <p:spPr>
          <a:xfrm>
            <a:off x="1335432" y="5547415"/>
            <a:ext cx="952113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There are eight people in the race.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827C0-949F-40BE-BC03-7EF38ADB94E8}"/>
              </a:ext>
            </a:extLst>
          </p:cNvPr>
          <p:cNvSpPr txBox="1"/>
          <p:nvPr/>
        </p:nvSpPr>
        <p:spPr>
          <a:xfrm>
            <a:off x="742506" y="191697"/>
            <a:ext cx="11026588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Look at the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C97D31F-5827-4180-B62B-2117393FE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1951" cy="9677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308B6AE-1E77-48F9-A2D5-19F69F35F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128" y="1"/>
            <a:ext cx="1810871" cy="10013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F762798-2CE5-4816-B97F-7C5E89683A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7" t="17367" r="6696" b="13171"/>
          <a:stretch/>
        </p:blipFill>
        <p:spPr>
          <a:xfrm>
            <a:off x="1541786" y="1047029"/>
            <a:ext cx="9591936" cy="38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0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1951" cy="967767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128" y="1"/>
            <a:ext cx="1810871" cy="1001383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FA7543-CA15-471A-9373-79BEB6E3F63C}"/>
              </a:ext>
            </a:extLst>
          </p:cNvPr>
          <p:cNvSpPr/>
          <p:nvPr/>
        </p:nvSpPr>
        <p:spPr>
          <a:xfrm>
            <a:off x="3675128" y="259262"/>
            <a:ext cx="4692823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164B3A1-DD53-41AD-B6C4-EBB68EE2E244}"/>
              </a:ext>
            </a:extLst>
          </p:cNvPr>
          <p:cNvSpPr txBox="1"/>
          <p:nvPr/>
        </p:nvSpPr>
        <p:spPr>
          <a:xfrm>
            <a:off x="2637163" y="5264591"/>
            <a:ext cx="676875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Who’s first?</a:t>
            </a:r>
          </a:p>
        </p:txBody>
      </p:sp>
      <p:pic>
        <p:nvPicPr>
          <p:cNvPr id="13" name="Picture 12" descr="Screen Clipping">
            <a:extLst>
              <a:ext uri="{FF2B5EF4-FFF2-40B4-BE49-F238E27FC236}">
                <a16:creationId xmlns="" xmlns:a16="http://schemas.microsoft.com/office/drawing/2014/main" id="{05EDFE75-9561-4B09-B590-2403699CD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63" y="1495018"/>
            <a:ext cx="6768752" cy="34571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5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9578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EFT Book at page no. 20</a:t>
            </a:r>
          </a:p>
        </p:txBody>
      </p:sp>
      <p:pic>
        <p:nvPicPr>
          <p:cNvPr id="4" name="Picture 3" descr="Capture 4 ENGLI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172" y="1165014"/>
            <a:ext cx="3714803" cy="5048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85" t="2096" r="5366" b="3646"/>
          <a:stretch/>
        </p:blipFill>
        <p:spPr>
          <a:xfrm>
            <a:off x="1577007" y="1263824"/>
            <a:ext cx="3979498" cy="50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1951" cy="967767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128" y="1"/>
            <a:ext cx="1810871" cy="1001383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1D7817-66B7-4095-8962-54508A1C14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7" t="17367" r="6696" b="13171"/>
          <a:stretch/>
        </p:blipFill>
        <p:spPr>
          <a:xfrm>
            <a:off x="1171621" y="1802296"/>
            <a:ext cx="9591936" cy="3856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6F72EE-F04E-41DC-81DF-3588A07A50E2}"/>
              </a:ext>
            </a:extLst>
          </p:cNvPr>
          <p:cNvSpPr txBox="1"/>
          <p:nvPr/>
        </p:nvSpPr>
        <p:spPr>
          <a:xfrm>
            <a:off x="2637163" y="369368"/>
            <a:ext cx="676875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</a:p>
        </p:txBody>
      </p:sp>
    </p:spTree>
    <p:extLst>
      <p:ext uri="{BB962C8B-B14F-4D97-AF65-F5344CB8AC3E}">
        <p14:creationId xmlns:p14="http://schemas.microsoft.com/office/powerpoint/2010/main" val="14788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285</Words>
  <Application>Microsoft Office PowerPoint</Application>
  <PresentationFormat>Widescreen</PresentationFormat>
  <Paragraphs>86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110</cp:revision>
  <dcterms:created xsi:type="dcterms:W3CDTF">2020-09-24T09:37:51Z</dcterms:created>
  <dcterms:modified xsi:type="dcterms:W3CDTF">2022-01-23T15:00:48Z</dcterms:modified>
</cp:coreProperties>
</file>