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9" r:id="rId2"/>
    <p:sldId id="256" r:id="rId3"/>
    <p:sldId id="271" r:id="rId4"/>
    <p:sldId id="268" r:id="rId5"/>
    <p:sldId id="319" r:id="rId6"/>
    <p:sldId id="316" r:id="rId7"/>
    <p:sldId id="257" r:id="rId8"/>
    <p:sldId id="311" r:id="rId9"/>
    <p:sldId id="312" r:id="rId10"/>
    <p:sldId id="320" r:id="rId11"/>
    <p:sldId id="313" r:id="rId12"/>
    <p:sldId id="314" r:id="rId13"/>
    <p:sldId id="310" r:id="rId14"/>
    <p:sldId id="30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4AE"/>
    <a:srgbClr val="800000"/>
    <a:srgbClr val="7B1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5D8E6-2618-40FE-8277-DF7D847C8AD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34398-810C-4CBA-9C9C-54F14420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2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D5DD2-BC12-499A-9D4F-0F9745BC32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AAE69-C8F0-4336-93C7-18C1051538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9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F7E23-E523-4E73-ABBF-D472A73F2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D21E3-AE1F-4681-BEF1-9D31408CC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78049-9B8F-4C96-A117-77413923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9D7-1B16-4215-9A0E-79EDC204DBC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BED44-1E74-4BD1-8258-E40C31DD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CC8AF-79B6-4DBD-9188-B2E25A24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7759-9487-4A37-B62C-21FA8953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DF8D-0F9F-4A6B-B0CC-EBF86585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280AA-8AC2-4907-8764-2BCCD24F2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58EE2-651C-4D51-9869-FC38C981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9D7-1B16-4215-9A0E-79EDC204DBC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437B-8153-45FB-B86F-F10495B5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A4D8A-E865-46EC-959E-339B6CC1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7759-9487-4A37-B62C-21FA8953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0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67474-D494-40AA-BD37-8BB01A596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1F520-A5C5-4451-A0D0-1EB821B46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43DC7-DFB3-41DD-A80C-44537C81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9D7-1B16-4215-9A0E-79EDC204DBC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BBE3A-E15F-43A4-A609-6E0D7BFB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F6A42-99F6-4CB3-8EE9-2CD81AE6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7759-9487-4A37-B62C-21FA8953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7F9E-E491-4EDC-92E1-8210B625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AAF8-EC27-4C48-A12A-A7924F39A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6204C-6318-4984-A88D-FDF3EFEE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9D7-1B16-4215-9A0E-79EDC204DBC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BD74E-8567-4104-92B0-C611C600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2894-8C75-4B78-A45D-F1CBC27D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7759-9487-4A37-B62C-21FA8953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D061-5501-4F92-B0E0-1D4975B2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1B6B0-79F8-4119-AD88-8FD3CAF78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0928-F065-4C0C-AE86-5647B3F6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9D7-1B16-4215-9A0E-79EDC204DBC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CF1FB-12FA-4D85-9422-7000C809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E613E-C151-4321-97D6-02822F8F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7759-9487-4A37-B62C-21FA8953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26AB-0F85-48C5-93D6-5BB840F8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2780D-AF84-41EC-9D90-63DB27830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CD9DB-ACCC-447F-B6E3-D274E347D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75A6F-53CA-4A2E-BAA0-0F8BE1FB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9D7-1B16-4215-9A0E-79EDC204DBC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785A7-959A-42FF-A333-37E581594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169CA-3CB2-4E3E-B4FC-A87BE414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7759-9487-4A37-B62C-21FA8953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CBBA-D4F4-4628-9E57-7F29AAD8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000BE-38E7-473F-B109-FAFDC5F7F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22D36-B88E-4970-974A-7CE6BC2DA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64E3BB-D68B-46B3-98FC-ED1F1537E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0258E-D9BA-4875-92E7-3490E6386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A7D6E-7889-4270-8718-3921BB51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9D7-1B16-4215-9A0E-79EDC204DBC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4EB1F-D86B-409C-8610-41913C24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3C272-14B5-410C-A22A-E75C0676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7759-9487-4A37-B62C-21FA8953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DF8F-DF96-4054-96B7-1A401D01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797E9A-CD96-4B34-B407-955E902B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9D7-1B16-4215-9A0E-79EDC204DBC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195BB-A4C2-4FA6-BE03-9EBFC58A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444D9-28E4-40E6-B786-474966F8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7759-9487-4A37-B62C-21FA8953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8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AEA0E-6353-458D-B789-D84C1827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9D7-1B16-4215-9A0E-79EDC204DBC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1F7C6-1679-44D6-B580-A2E9E574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F07D-61B8-4D9E-BA66-5B2655ED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7759-9487-4A37-B62C-21FA8953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5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ECDA-5FA8-4306-8D76-57D667D2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0CD86-6863-4C67-86E8-9EFD4FC20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0479E-C06D-4134-9987-A3571DDA6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FE33B-6B97-4D4B-9107-A16E0EF0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9D7-1B16-4215-9A0E-79EDC204DBC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923ED-147B-4978-B3D9-97D147BE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4531B-A5F0-4E58-B6CB-8459E9EC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7759-9487-4A37-B62C-21FA8953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0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FA94-38FB-415B-83F2-4D854CEA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9D8966-3F6B-43B9-8314-F16C9BBCB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4DA8D-6A02-44CA-990D-36775892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03F8F-D5BE-498B-8966-A66FC38B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9D7-1B16-4215-9A0E-79EDC204DBC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938EB-DBE0-4FFD-8F60-F057C404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472D1-E72F-483E-A008-AF1EB7C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7759-9487-4A37-B62C-21FA8953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7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C4F0D-177F-4378-99EE-AA746E94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A6D61-36FC-49A1-BD16-F537B2C97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F62BA-9B05-49A9-ACAC-CBCEC948B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529D7-1B16-4215-9A0E-79EDC204DBC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EC0FD-0207-40AD-ABC3-3FCD1363A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DF36C-7761-452A-A79F-37B0D73F0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F7759-9487-4A37-B62C-21FA8953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7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gif"/><Relationship Id="rId7" Type="http://schemas.openxmlformats.org/officeDocument/2006/relationships/hyperlink" Target="https://pixabay.com/en/balloon-balloons-birthday-festive-1293354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pixabay.com/en/balloon-vector-drawing-joke-red-2480283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allwhitebackground.com/balloon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hyperlink" Target="https://pixabay.com/ko/%EA%B3%A8%EB%93%9C-%EC%95%A1%EC%9E%90-%EB%9D%BC%EC%9A%B4%EB%93%9C-%EA%B2%BD%EA%B3%84-%EC%9E%A5%EC%8B%9D-%EC%9E%A5%EC%8B%9D%EC%9D%98-%ED%99%94%EB%A0%A4%ED%95%9C-%EA%B3%A0%EB%8C%80%EC%9D%98-%EB%A6%AC%EA%B0%88-3136305/" TargetMode="External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magikarpjump.gamepedia.com/Little_Boy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A5A42-84B3-454C-A801-76C198F0E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126609"/>
            <a:ext cx="11950504" cy="7000406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B5D9F50F-7835-42F5-B0E3-C1DBB505F284}"/>
              </a:ext>
            </a:extLst>
          </p:cNvPr>
          <p:cNvSpPr/>
          <p:nvPr/>
        </p:nvSpPr>
        <p:spPr>
          <a:xfrm>
            <a:off x="0" y="-26193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EED653-6E7A-4021-BEEE-47C40C9FE24C}"/>
              </a:ext>
            </a:extLst>
          </p:cNvPr>
          <p:cNvGrpSpPr/>
          <p:nvPr/>
        </p:nvGrpSpPr>
        <p:grpSpPr>
          <a:xfrm>
            <a:off x="-13115" y="1262798"/>
            <a:ext cx="3704433" cy="4860351"/>
            <a:chOff x="7820172" y="1577913"/>
            <a:chExt cx="3704433" cy="486035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19147C3-F2B2-4220-BF05-1DCFB1216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20718166" flipH="1">
              <a:off x="7820172" y="3835699"/>
              <a:ext cx="1398879" cy="260256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B4DD863-13B5-4D15-8848-661852FEF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rot="18717298">
              <a:off x="7660816" y="1959939"/>
              <a:ext cx="4245816" cy="34817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8337509-A71B-47DF-99E7-B37750927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rot="2091823">
              <a:off x="9437600" y="2902376"/>
              <a:ext cx="1498939" cy="331257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4490D2-EA15-47BF-99BE-CD56FBCC4919}"/>
              </a:ext>
            </a:extLst>
          </p:cNvPr>
          <p:cNvGrpSpPr/>
          <p:nvPr/>
        </p:nvGrpSpPr>
        <p:grpSpPr>
          <a:xfrm>
            <a:off x="8602959" y="1570067"/>
            <a:ext cx="3704433" cy="4860351"/>
            <a:chOff x="7820172" y="1577913"/>
            <a:chExt cx="3704433" cy="486035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B419557-CE18-406B-883A-5B25FCC1F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20718166" flipH="1">
              <a:off x="7820172" y="3835699"/>
              <a:ext cx="1398879" cy="260256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932E45-ED72-433B-ACFA-06FD4684C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rot="18717298">
              <a:off x="7660816" y="1959939"/>
              <a:ext cx="4245816" cy="34817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A18F6A2-93BC-4F47-856C-E14E5C53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rot="2091823">
              <a:off x="9437600" y="2902376"/>
              <a:ext cx="1498939" cy="3312573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7EFE484-8F05-4E97-945C-D0A5CA2FE3D9}"/>
              </a:ext>
            </a:extLst>
          </p:cNvPr>
          <p:cNvSpPr/>
          <p:nvPr/>
        </p:nvSpPr>
        <p:spPr>
          <a:xfrm>
            <a:off x="735717" y="213626"/>
            <a:ext cx="8356209" cy="2019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12500"/>
                <a:gd name="adj2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endParaRPr lang="en-US" sz="5400" dirty="0">
              <a:solidFill>
                <a:srgbClr val="92D05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3CA51-C1B2-4EDD-B4A1-5EC320418440}"/>
              </a:ext>
            </a:extLst>
          </p:cNvPr>
          <p:cNvSpPr/>
          <p:nvPr/>
        </p:nvSpPr>
        <p:spPr>
          <a:xfrm>
            <a:off x="2477658" y="53305"/>
            <a:ext cx="8356209" cy="2019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12500"/>
                <a:gd name="adj2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54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15717 L 0.02435 -0.9912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-5743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175 L 0.03321 -1.0078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-5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886A071-5C96-45E8-A58E-09FD274F6D05}"/>
              </a:ext>
            </a:extLst>
          </p:cNvPr>
          <p:cNvSpPr/>
          <p:nvPr/>
        </p:nvSpPr>
        <p:spPr>
          <a:xfrm>
            <a:off x="1113" y="0"/>
            <a:ext cx="12192000" cy="6903425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03E22-C117-4A3A-8F17-23A33F2CE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83" y="-124691"/>
            <a:ext cx="1562381" cy="1487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732678-5D8E-4AE0-B94E-3776916AC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28" y="6114171"/>
            <a:ext cx="1562381" cy="14876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3337E2-4851-435A-BDC1-FC6B48DD7E22}"/>
              </a:ext>
            </a:extLst>
          </p:cNvPr>
          <p:cNvSpPr/>
          <p:nvPr/>
        </p:nvSpPr>
        <p:spPr>
          <a:xfrm>
            <a:off x="6487550" y="1866473"/>
            <a:ext cx="2628741" cy="897988"/>
          </a:xfrm>
          <a:prstGeom prst="rect">
            <a:avLst/>
          </a:prstGeom>
          <a:solidFill>
            <a:schemeClr val="bg1"/>
          </a:solidFill>
          <a:ln w="28575">
            <a:solidFill>
              <a:srgbClr val="7B160B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CEAACD-AE62-459C-BE91-1B98D1CD7737}"/>
              </a:ext>
            </a:extLst>
          </p:cNvPr>
          <p:cNvSpPr/>
          <p:nvPr/>
        </p:nvSpPr>
        <p:spPr>
          <a:xfrm>
            <a:off x="3351707" y="255396"/>
            <a:ext cx="3767768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4B8EB602-750E-4C43-9497-318ECC4B5973}"/>
              </a:ext>
            </a:extLst>
          </p:cNvPr>
          <p:cNvSpPr/>
          <p:nvPr/>
        </p:nvSpPr>
        <p:spPr>
          <a:xfrm>
            <a:off x="7728171" y="4424996"/>
            <a:ext cx="1368220" cy="569677"/>
          </a:xfrm>
          <a:prstGeom prst="mathEqual">
            <a:avLst/>
          </a:prstGeom>
          <a:solidFill>
            <a:srgbClr val="D72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8594D69-0D55-4EA8-9E8F-DF4FC01BD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87" y="1428349"/>
            <a:ext cx="2438400" cy="187642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CE9F962-28C4-46F9-B509-8C37E8175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" y="3294995"/>
            <a:ext cx="2438400" cy="1876425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1545B33-95FA-4B0B-8590-117551BC9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26" y="3424110"/>
            <a:ext cx="2438400" cy="1876425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0B2329B-84D2-458B-AC8E-79571CCC4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98" y="3497422"/>
            <a:ext cx="2438400" cy="1876425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2666E86-BBBA-48A3-ADB3-4898ED9D1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50" y="3584986"/>
            <a:ext cx="2438400" cy="1876425"/>
          </a:xfrm>
          <a:prstGeom prst="rect">
            <a:avLst/>
          </a:prstGeom>
        </p:spPr>
      </p:pic>
      <p:sp>
        <p:nvSpPr>
          <p:cNvPr id="16" name="Equals 15">
            <a:extLst>
              <a:ext uri="{FF2B5EF4-FFF2-40B4-BE49-F238E27FC236}">
                <a16:creationId xmlns:a16="http://schemas.microsoft.com/office/drawing/2014/main" id="{B496C909-142D-497A-840A-1DF3AD75F6A3}"/>
              </a:ext>
            </a:extLst>
          </p:cNvPr>
          <p:cNvSpPr/>
          <p:nvPr/>
        </p:nvSpPr>
        <p:spPr>
          <a:xfrm>
            <a:off x="4880180" y="2161309"/>
            <a:ext cx="1368220" cy="569677"/>
          </a:xfrm>
          <a:prstGeom prst="mathEqual">
            <a:avLst/>
          </a:prstGeom>
          <a:solidFill>
            <a:srgbClr val="D72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F5FB0F-A2C1-40FF-A7B1-37ED0C782768}"/>
              </a:ext>
            </a:extLst>
          </p:cNvPr>
          <p:cNvSpPr/>
          <p:nvPr/>
        </p:nvSpPr>
        <p:spPr>
          <a:xfrm>
            <a:off x="9529046" y="3528328"/>
            <a:ext cx="1562380" cy="1989740"/>
          </a:xfrm>
          <a:prstGeom prst="rect">
            <a:avLst/>
          </a:prstGeom>
          <a:solidFill>
            <a:schemeClr val="bg1"/>
          </a:solidFill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76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CBA883-E433-4F6B-8326-D6070F72D724}"/>
              </a:ext>
            </a:extLst>
          </p:cNvPr>
          <p:cNvSpPr/>
          <p:nvPr/>
        </p:nvSpPr>
        <p:spPr>
          <a:xfrm>
            <a:off x="836501" y="891214"/>
            <a:ext cx="9504548" cy="153502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২১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7130DAD-5A07-4038-81B8-B69306D69459}"/>
              </a:ext>
            </a:extLst>
          </p:cNvPr>
          <p:cNvSpPr/>
          <p:nvPr/>
        </p:nvSpPr>
        <p:spPr>
          <a:xfrm>
            <a:off x="0" y="-26193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1C572-7974-4153-BC3A-A3C7AB3B3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328" y="-203620"/>
            <a:ext cx="1562381" cy="1487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1B040-E5F2-4FEF-A2CB-0DB5F9474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4" y="5983703"/>
            <a:ext cx="1562381" cy="148765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25ABA2B-5B63-467C-BDA4-095515B24B98}"/>
              </a:ext>
            </a:extLst>
          </p:cNvPr>
          <p:cNvGrpSpPr/>
          <p:nvPr/>
        </p:nvGrpSpPr>
        <p:grpSpPr>
          <a:xfrm>
            <a:off x="677353" y="2558632"/>
            <a:ext cx="419073" cy="384827"/>
            <a:chOff x="7313797" y="1034391"/>
            <a:chExt cx="419073" cy="38482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5D4DB4-2358-416B-B60B-8C569DCE29AE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A44216-8170-46A1-84DA-4498B64B1DB6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F44F22-F10F-43BD-BB87-240CC07C6FB2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6A7B5D-C289-4C68-8D0C-C61FE456A437}"/>
              </a:ext>
            </a:extLst>
          </p:cNvPr>
          <p:cNvSpPr/>
          <p:nvPr/>
        </p:nvSpPr>
        <p:spPr>
          <a:xfrm>
            <a:off x="677353" y="2023006"/>
            <a:ext cx="9504548" cy="153502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৪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(২১ × ৪)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38AD8F-7F41-46CE-BEB1-78E37BC2A724}"/>
              </a:ext>
            </a:extLst>
          </p:cNvPr>
          <p:cNvSpPr/>
          <p:nvPr/>
        </p:nvSpPr>
        <p:spPr>
          <a:xfrm>
            <a:off x="1219053" y="356841"/>
            <a:ext cx="2579224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222BEC-C632-46AA-8FCF-2EE4D82F7F2E}"/>
              </a:ext>
            </a:extLst>
          </p:cNvPr>
          <p:cNvSpPr/>
          <p:nvPr/>
        </p:nvSpPr>
        <p:spPr>
          <a:xfrm>
            <a:off x="9382086" y="1062107"/>
            <a:ext cx="45719" cy="3491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4B5C9B-4541-4984-B2E8-A8334F95287E}"/>
              </a:ext>
            </a:extLst>
          </p:cNvPr>
          <p:cNvSpPr/>
          <p:nvPr/>
        </p:nvSpPr>
        <p:spPr>
          <a:xfrm>
            <a:off x="9527578" y="1618280"/>
            <a:ext cx="3905539" cy="85326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২১  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385F01-7646-48BE-BA1E-8983266C8CD7}"/>
              </a:ext>
            </a:extLst>
          </p:cNvPr>
          <p:cNvSpPr/>
          <p:nvPr/>
        </p:nvSpPr>
        <p:spPr>
          <a:xfrm>
            <a:off x="9839296" y="1347267"/>
            <a:ext cx="886264" cy="1599941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× 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913740-C058-49E5-BC3A-6835EA9FF15D}"/>
              </a:ext>
            </a:extLst>
          </p:cNvPr>
          <p:cNvSpPr/>
          <p:nvPr/>
        </p:nvSpPr>
        <p:spPr>
          <a:xfrm>
            <a:off x="9835572" y="2202196"/>
            <a:ext cx="3905539" cy="85326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D0FD13-D956-4BE2-99D9-6E3C69A40F17}"/>
              </a:ext>
            </a:extLst>
          </p:cNvPr>
          <p:cNvSpPr/>
          <p:nvPr/>
        </p:nvSpPr>
        <p:spPr>
          <a:xfrm>
            <a:off x="9651933" y="3093577"/>
            <a:ext cx="166315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63AF62-20A1-4A3E-8117-480F5B64B331}"/>
              </a:ext>
            </a:extLst>
          </p:cNvPr>
          <p:cNvSpPr/>
          <p:nvPr/>
        </p:nvSpPr>
        <p:spPr>
          <a:xfrm>
            <a:off x="9866262" y="2947208"/>
            <a:ext cx="3905539" cy="85326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৪   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98F114-2FB6-41F7-A185-995A961E2FAB}"/>
              </a:ext>
            </a:extLst>
          </p:cNvPr>
          <p:cNvSpPr/>
          <p:nvPr/>
        </p:nvSpPr>
        <p:spPr>
          <a:xfrm>
            <a:off x="9427805" y="2955561"/>
            <a:ext cx="3905539" cy="85326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61DE75-5B7F-4A33-A09E-26E02A29A4DB}"/>
              </a:ext>
            </a:extLst>
          </p:cNvPr>
          <p:cNvSpPr/>
          <p:nvPr/>
        </p:nvSpPr>
        <p:spPr>
          <a:xfrm>
            <a:off x="5203834" y="3495519"/>
            <a:ext cx="451585" cy="60991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6B0330-D281-46D1-AA97-88682EFDFD57}"/>
              </a:ext>
            </a:extLst>
          </p:cNvPr>
          <p:cNvSpPr/>
          <p:nvPr/>
        </p:nvSpPr>
        <p:spPr>
          <a:xfrm>
            <a:off x="6185772" y="3327181"/>
            <a:ext cx="2261106" cy="98063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৮৪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1203BF-D122-4855-8160-C716FAE91DA5}"/>
              </a:ext>
            </a:extLst>
          </p:cNvPr>
          <p:cNvSpPr/>
          <p:nvPr/>
        </p:nvSpPr>
        <p:spPr>
          <a:xfrm>
            <a:off x="2850085" y="5453306"/>
            <a:ext cx="5341034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৮৪  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" grpId="0" animBg="1"/>
      <p:bldP spid="27" grpId="0"/>
      <p:bldP spid="28" grpId="0"/>
      <p:bldP spid="29" grpId="0"/>
      <p:bldP spid="30" grpId="0" animBg="1"/>
      <p:bldP spid="31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E52073-BFB8-48E3-84F0-22804CDE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9" y="172671"/>
            <a:ext cx="11807481" cy="6651425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B3BED062-7025-4117-AB57-251BB68E7AC4}"/>
              </a:ext>
            </a:extLst>
          </p:cNvPr>
          <p:cNvSpPr/>
          <p:nvPr/>
        </p:nvSpPr>
        <p:spPr>
          <a:xfrm>
            <a:off x="0" y="-26193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52085-A4CE-435A-94CD-5DED08893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84" y="-175296"/>
            <a:ext cx="1562381" cy="1487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E02E36-82A9-49DB-84F2-3F9F81191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62" y="5941500"/>
            <a:ext cx="1562381" cy="14876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9DB6AD-986D-42BC-95BA-A9C6564E12E6}"/>
              </a:ext>
            </a:extLst>
          </p:cNvPr>
          <p:cNvSpPr/>
          <p:nvPr/>
        </p:nvSpPr>
        <p:spPr>
          <a:xfrm>
            <a:off x="391550" y="1876383"/>
            <a:ext cx="11408898" cy="2757267"/>
          </a:xfrm>
          <a:prstGeom prst="rect">
            <a:avLst/>
          </a:prstGeom>
          <a:solidFill>
            <a:schemeClr val="bg1"/>
          </a:solidFill>
          <a:ln w="28575">
            <a:solidFill>
              <a:srgbClr val="7B160B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ঘ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।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হাঁটেন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859302-641B-42FB-9371-79C5B6440B45}"/>
              </a:ext>
            </a:extLst>
          </p:cNvPr>
          <p:cNvSpPr/>
          <p:nvPr/>
        </p:nvSpPr>
        <p:spPr>
          <a:xfrm>
            <a:off x="6124670" y="57871"/>
            <a:ext cx="587854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FD08E5-2CD2-4350-ABC3-6DF2C57CF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37" y="149880"/>
            <a:ext cx="1316761" cy="956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9623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CBA883-E433-4F6B-8326-D6070F72D724}"/>
              </a:ext>
            </a:extLst>
          </p:cNvPr>
          <p:cNvSpPr/>
          <p:nvPr/>
        </p:nvSpPr>
        <p:spPr>
          <a:xfrm>
            <a:off x="1778946" y="835017"/>
            <a:ext cx="9504548" cy="153502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হাঁটেন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৪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7130DAD-5A07-4038-81B8-B69306D69459}"/>
              </a:ext>
            </a:extLst>
          </p:cNvPr>
          <p:cNvSpPr/>
          <p:nvPr/>
        </p:nvSpPr>
        <p:spPr>
          <a:xfrm>
            <a:off x="0" y="-26193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1C572-7974-4153-BC3A-A3C7AB3B3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328" y="-203620"/>
            <a:ext cx="1562381" cy="1487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1B040-E5F2-4FEF-A2CB-0DB5F9474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4" y="5983703"/>
            <a:ext cx="1562381" cy="148765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25ABA2B-5B63-467C-BDA4-095515B24B98}"/>
              </a:ext>
            </a:extLst>
          </p:cNvPr>
          <p:cNvGrpSpPr/>
          <p:nvPr/>
        </p:nvGrpSpPr>
        <p:grpSpPr>
          <a:xfrm>
            <a:off x="1301047" y="2370038"/>
            <a:ext cx="419073" cy="384827"/>
            <a:chOff x="7313797" y="1034391"/>
            <a:chExt cx="419073" cy="38482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5D4DB4-2358-416B-B60B-8C569DCE29AE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A44216-8170-46A1-84DA-4498B64B1DB6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F44F22-F10F-43BD-BB87-240CC07C6FB2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6A7B5D-C289-4C68-8D0C-C61FE456A437}"/>
              </a:ext>
            </a:extLst>
          </p:cNvPr>
          <p:cNvSpPr/>
          <p:nvPr/>
        </p:nvSpPr>
        <p:spPr>
          <a:xfrm>
            <a:off x="1672384" y="1955674"/>
            <a:ext cx="9504548" cy="153502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৭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হাঁটেন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(৪ × ৭)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A9503F-2CC2-4977-AC5E-BEE4552C0C11}"/>
              </a:ext>
            </a:extLst>
          </p:cNvPr>
          <p:cNvSpPr/>
          <p:nvPr/>
        </p:nvSpPr>
        <p:spPr>
          <a:xfrm>
            <a:off x="4777119" y="3329963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898BC8-A207-464D-919D-F58651522653}"/>
              </a:ext>
            </a:extLst>
          </p:cNvPr>
          <p:cNvSpPr/>
          <p:nvPr/>
        </p:nvSpPr>
        <p:spPr>
          <a:xfrm>
            <a:off x="5658091" y="3185888"/>
            <a:ext cx="2261106" cy="98063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38AD8F-7F41-46CE-BEB1-78E37BC2A724}"/>
              </a:ext>
            </a:extLst>
          </p:cNvPr>
          <p:cNvSpPr/>
          <p:nvPr/>
        </p:nvSpPr>
        <p:spPr>
          <a:xfrm>
            <a:off x="-255205" y="428854"/>
            <a:ext cx="3767768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AC55F3-32CE-4F17-BFCD-992611657B91}"/>
              </a:ext>
            </a:extLst>
          </p:cNvPr>
          <p:cNvSpPr/>
          <p:nvPr/>
        </p:nvSpPr>
        <p:spPr>
          <a:xfrm>
            <a:off x="4529796" y="5316357"/>
            <a:ext cx="4075573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২৮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8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85ACB45-EFD9-4657-9F78-1C3FEEB721CA}"/>
              </a:ext>
            </a:extLst>
          </p:cNvPr>
          <p:cNvSpPr/>
          <p:nvPr/>
        </p:nvSpPr>
        <p:spPr>
          <a:xfrm>
            <a:off x="359777" y="134253"/>
            <a:ext cx="9510261" cy="2026859"/>
          </a:xfrm>
          <a:prstGeom prst="rect">
            <a:avLst/>
          </a:prstGeom>
          <a:solidFill>
            <a:schemeClr val="bg1"/>
          </a:solidFill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বামদিকের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14E24575-B9CD-41D4-9358-644AFAA73C29}"/>
              </a:ext>
            </a:extLst>
          </p:cNvPr>
          <p:cNvSpPr/>
          <p:nvPr/>
        </p:nvSpPr>
        <p:spPr>
          <a:xfrm>
            <a:off x="-28376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08B16-DCE3-42CE-A348-8F0FC6BA8F81}"/>
              </a:ext>
            </a:extLst>
          </p:cNvPr>
          <p:cNvSpPr/>
          <p:nvPr/>
        </p:nvSpPr>
        <p:spPr>
          <a:xfrm>
            <a:off x="9013116" y="1081634"/>
            <a:ext cx="3801898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A72469-A80A-41E3-911E-539A7DC2223F}"/>
              </a:ext>
            </a:extLst>
          </p:cNvPr>
          <p:cNvGrpSpPr/>
          <p:nvPr/>
        </p:nvGrpSpPr>
        <p:grpSpPr>
          <a:xfrm>
            <a:off x="10669992" y="324027"/>
            <a:ext cx="813429" cy="744367"/>
            <a:chOff x="2902103" y="-93020"/>
            <a:chExt cx="2400555" cy="156656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F78B99-74EB-4A95-8220-98282BB0B7EF}"/>
                </a:ext>
              </a:extLst>
            </p:cNvPr>
            <p:cNvSpPr/>
            <p:nvPr/>
          </p:nvSpPr>
          <p:spPr>
            <a:xfrm>
              <a:off x="3255504" y="567460"/>
              <a:ext cx="1693751" cy="906089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57150">
              <a:solidFill>
                <a:srgbClr val="AB111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 sz="48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B66AE2-EE5B-42BE-B33F-3FF7ED0CA798}"/>
                </a:ext>
              </a:extLst>
            </p:cNvPr>
            <p:cNvSpPr/>
            <p:nvPr/>
          </p:nvSpPr>
          <p:spPr>
            <a:xfrm>
              <a:off x="3879135" y="691530"/>
              <a:ext cx="446488" cy="766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72102074-9261-45DB-9B8D-54EF254FD9F1}"/>
                </a:ext>
              </a:extLst>
            </p:cNvPr>
            <p:cNvSpPr/>
            <p:nvPr/>
          </p:nvSpPr>
          <p:spPr>
            <a:xfrm>
              <a:off x="2902103" y="-93020"/>
              <a:ext cx="2400555" cy="800766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DACA589-F5B2-4BAB-A11D-0B75C848F228}"/>
              </a:ext>
            </a:extLst>
          </p:cNvPr>
          <p:cNvSpPr/>
          <p:nvPr/>
        </p:nvSpPr>
        <p:spPr>
          <a:xfrm>
            <a:off x="6067624" y="1977515"/>
            <a:ext cx="1759797" cy="2199424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A851DD-634A-4D9E-B494-95FA25629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805183"/>
              </p:ext>
            </p:extLst>
          </p:nvPr>
        </p:nvGraphicFramePr>
        <p:xfrm>
          <a:off x="3126682" y="2096277"/>
          <a:ext cx="5946476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690">
                  <a:extLst>
                    <a:ext uri="{9D8B030D-6E8A-4147-A177-3AD203B41FA5}">
                      <a16:colId xmlns:a16="http://schemas.microsoft.com/office/drawing/2014/main" val="1516735206"/>
                    </a:ext>
                  </a:extLst>
                </a:gridCol>
                <a:gridCol w="1289802">
                  <a:extLst>
                    <a:ext uri="{9D8B030D-6E8A-4147-A177-3AD203B41FA5}">
                      <a16:colId xmlns:a16="http://schemas.microsoft.com/office/drawing/2014/main" val="1226693254"/>
                    </a:ext>
                  </a:extLst>
                </a:gridCol>
                <a:gridCol w="1289802">
                  <a:extLst>
                    <a:ext uri="{9D8B030D-6E8A-4147-A177-3AD203B41FA5}">
                      <a16:colId xmlns:a16="http://schemas.microsoft.com/office/drawing/2014/main" val="541240705"/>
                    </a:ext>
                  </a:extLst>
                </a:gridCol>
                <a:gridCol w="1289802">
                  <a:extLst>
                    <a:ext uri="{9D8B030D-6E8A-4147-A177-3AD203B41FA5}">
                      <a16:colId xmlns:a16="http://schemas.microsoft.com/office/drawing/2014/main" val="2926329264"/>
                    </a:ext>
                  </a:extLst>
                </a:gridCol>
                <a:gridCol w="994380">
                  <a:extLst>
                    <a:ext uri="{9D8B030D-6E8A-4147-A177-3AD203B41FA5}">
                      <a16:colId xmlns:a16="http://schemas.microsoft.com/office/drawing/2014/main" val="2704560297"/>
                    </a:ext>
                  </a:extLst>
                </a:gridCol>
              </a:tblGrid>
              <a:tr h="82509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840796"/>
                  </a:ext>
                </a:extLst>
              </a:tr>
              <a:tr h="82509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011559"/>
                  </a:ext>
                </a:extLst>
              </a:tr>
              <a:tr h="82509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036074"/>
                  </a:ext>
                </a:extLst>
              </a:tr>
              <a:tr h="82509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951996"/>
                  </a:ext>
                </a:extLst>
              </a:tr>
              <a:tr h="82509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108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8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4A06CC-604B-46D6-9A2D-BBF9D049F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88" y="132398"/>
            <a:ext cx="4142473" cy="6735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75BA3A-7C06-492D-9AFC-530B5D3A3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60" y="122391"/>
            <a:ext cx="3983428" cy="6735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FB577-EBAF-4C0E-931F-205FCB7E0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9" y="132398"/>
            <a:ext cx="3895685" cy="67356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F5AB31-2D18-49AA-86CB-069EEECBBEB7}"/>
              </a:ext>
            </a:extLst>
          </p:cNvPr>
          <p:cNvSpPr/>
          <p:nvPr/>
        </p:nvSpPr>
        <p:spPr>
          <a:xfrm>
            <a:off x="2025748" y="43540"/>
            <a:ext cx="8356209" cy="2019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12500"/>
                <a:gd name="adj2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5400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5400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6A50517-E41E-4448-B96B-8FFE777BC9B9}"/>
              </a:ext>
            </a:extLst>
          </p:cNvPr>
          <p:cNvSpPr/>
          <p:nvPr/>
        </p:nvSpPr>
        <p:spPr>
          <a:xfrm>
            <a:off x="0" y="-26193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6177B21-5B67-40EE-9E0B-108B0B645864}"/>
              </a:ext>
            </a:extLst>
          </p:cNvPr>
          <p:cNvGrpSpPr/>
          <p:nvPr/>
        </p:nvGrpSpPr>
        <p:grpSpPr>
          <a:xfrm>
            <a:off x="111444" y="114980"/>
            <a:ext cx="11905528" cy="6859234"/>
            <a:chOff x="116560" y="-1233"/>
            <a:chExt cx="11905528" cy="685923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5A8435D-323E-4FC7-A77D-533E0ECB3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213912" y="1329240"/>
              <a:ext cx="6857387" cy="419644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A89761C-31CC-4BCD-A9EE-72E403FB49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79"/>
            <a:stretch/>
          </p:blipFill>
          <p:spPr>
            <a:xfrm rot="5400000" flipH="1">
              <a:off x="1847639" y="2465365"/>
              <a:ext cx="6858001" cy="192727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4D8CC02-B9A5-406C-AA5A-B3CFE9EC68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79"/>
            <a:stretch/>
          </p:blipFill>
          <p:spPr>
            <a:xfrm rot="16200000">
              <a:off x="3774910" y="2465365"/>
              <a:ext cx="6858001" cy="192727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DA34DE-18EA-4677-893E-3A6642F04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79"/>
            <a:stretch/>
          </p:blipFill>
          <p:spPr>
            <a:xfrm rot="5400000" flipH="1">
              <a:off x="5702181" y="2464132"/>
              <a:ext cx="6858001" cy="192727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AFD7E84-913A-4E2D-B123-AF093EC32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79"/>
            <a:stretch/>
          </p:blipFill>
          <p:spPr>
            <a:xfrm rot="16200000">
              <a:off x="7629452" y="2465365"/>
              <a:ext cx="6858001" cy="1927271"/>
            </a:xfrm>
            <a:prstGeom prst="rect">
              <a:avLst/>
            </a:prstGeom>
          </p:spPr>
        </p:pic>
      </p:grpSp>
      <p:sp>
        <p:nvSpPr>
          <p:cNvPr id="3" name="Frame 2">
            <a:extLst>
              <a:ext uri="{FF2B5EF4-FFF2-40B4-BE49-F238E27FC236}">
                <a16:creationId xmlns:a16="http://schemas.microsoft.com/office/drawing/2014/main" id="{F493F571-6B92-40D1-9F46-2A6A8A8A8FE9}"/>
              </a:ext>
            </a:extLst>
          </p:cNvPr>
          <p:cNvSpPr/>
          <p:nvPr/>
        </p:nvSpPr>
        <p:spPr>
          <a:xfrm>
            <a:off x="0" y="-26193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D4D86C-2DB3-4548-9A4E-84AA373B1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86" y="1745260"/>
            <a:ext cx="1457325" cy="43030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6571C66-0F9A-444B-8DDC-7A851C312018}"/>
              </a:ext>
            </a:extLst>
          </p:cNvPr>
          <p:cNvGrpSpPr/>
          <p:nvPr/>
        </p:nvGrpSpPr>
        <p:grpSpPr>
          <a:xfrm>
            <a:off x="8407885" y="1745260"/>
            <a:ext cx="2790354" cy="3408905"/>
            <a:chOff x="8285871" y="1934702"/>
            <a:chExt cx="2790354" cy="34089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F55FFCB-47C9-4B83-8613-D0DB43E4A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871" y="1934702"/>
              <a:ext cx="2790354" cy="34089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09C9CD-8696-4612-9BE0-C3D6FD9D5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2964" y="2100093"/>
              <a:ext cx="357294" cy="25962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8A05FD1-3FBD-4C98-A099-DF82D4F9D602}"/>
              </a:ext>
            </a:extLst>
          </p:cNvPr>
          <p:cNvSpPr/>
          <p:nvPr/>
        </p:nvSpPr>
        <p:spPr>
          <a:xfrm>
            <a:off x="4800089" y="436099"/>
            <a:ext cx="4684541" cy="811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6F84D4-8502-4317-AF4E-C48B97056FCA}"/>
              </a:ext>
            </a:extLst>
          </p:cNvPr>
          <p:cNvGrpSpPr/>
          <p:nvPr/>
        </p:nvGrpSpPr>
        <p:grpSpPr>
          <a:xfrm>
            <a:off x="1228603" y="204838"/>
            <a:ext cx="3684356" cy="3600023"/>
            <a:chOff x="446773" y="213591"/>
            <a:chExt cx="3684356" cy="36000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CA0A23-2159-4BA3-ADD6-F297B44FC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700" l="13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3"/>
            <a:stretch/>
          </p:blipFill>
          <p:spPr>
            <a:xfrm>
              <a:off x="446773" y="213591"/>
              <a:ext cx="3684356" cy="3600023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A3352F-E3A5-4388-BA17-F0DB635A942E}"/>
                </a:ext>
              </a:extLst>
            </p:cNvPr>
            <p:cNvGrpSpPr/>
            <p:nvPr/>
          </p:nvGrpSpPr>
          <p:grpSpPr>
            <a:xfrm>
              <a:off x="1076851" y="772908"/>
              <a:ext cx="2473377" cy="2619967"/>
              <a:chOff x="2362313" y="1490538"/>
              <a:chExt cx="2308324" cy="230832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633521E-91E8-4DDB-8440-1A7FDF7FCB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58"/>
              <a:stretch/>
            </p:blipFill>
            <p:spPr>
              <a:xfrm>
                <a:off x="2435667" y="1537850"/>
                <a:ext cx="2161617" cy="221369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99A9DBD-F555-4F6D-B7AA-1853EC4D9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2362313" y="1490538"/>
                <a:ext cx="2308324" cy="2308324"/>
              </a:xfrm>
              <a:prstGeom prst="rect">
                <a:avLst/>
              </a:prstGeom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2C58712-8C42-4461-BE23-F5DCD98B9560}"/>
              </a:ext>
            </a:extLst>
          </p:cNvPr>
          <p:cNvSpPr txBox="1"/>
          <p:nvPr/>
        </p:nvSpPr>
        <p:spPr>
          <a:xfrm>
            <a:off x="1105769" y="3804861"/>
            <a:ext cx="571228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নূরানী বেগম</a:t>
            </a: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তারাপুর সরকারি প্রাথমিক বিদ্যালয়</a:t>
            </a: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সুন্দরগঞ্জ,গাইবান্ধা 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7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ame 43">
            <a:extLst>
              <a:ext uri="{FF2B5EF4-FFF2-40B4-BE49-F238E27FC236}">
                <a16:creationId xmlns:a16="http://schemas.microsoft.com/office/drawing/2014/main" id="{A67D8090-4554-4C5E-B59E-8653EC6841C5}"/>
              </a:ext>
            </a:extLst>
          </p:cNvPr>
          <p:cNvSpPr/>
          <p:nvPr/>
        </p:nvSpPr>
        <p:spPr>
          <a:xfrm>
            <a:off x="42676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1A34A-7EF7-4107-986C-16C66F3EA3D1}"/>
              </a:ext>
            </a:extLst>
          </p:cNvPr>
          <p:cNvSpPr/>
          <p:nvPr/>
        </p:nvSpPr>
        <p:spPr>
          <a:xfrm>
            <a:off x="2987498" y="206004"/>
            <a:ext cx="848005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C97900-A236-48FF-B5A8-087ECA9A4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39" y="4346310"/>
            <a:ext cx="1522095" cy="1522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0FA782-452D-470A-A78C-1F7408CD6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11" y="4447848"/>
            <a:ext cx="1522095" cy="1522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8CF905-E5CA-44AC-9A5F-C8C35F9D8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826">
            <a:off x="6467860" y="4403274"/>
            <a:ext cx="1522095" cy="15220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093D19-42EC-4AB0-81A8-CD93298C0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089" y="3129415"/>
            <a:ext cx="1522095" cy="15220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744698-B629-4FE6-A680-EF9C6748C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33" y="3231486"/>
            <a:ext cx="1522095" cy="15220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3119C5-00C2-45B6-B373-9D42F2074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86" y="3228274"/>
            <a:ext cx="1522095" cy="15220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31DC48-64C2-4BF4-B095-69EE04C88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78" y="3238978"/>
            <a:ext cx="1522095" cy="15220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59DFCDC-582E-4B7E-9CD8-8DCD77FC1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35" y="3053869"/>
            <a:ext cx="1522095" cy="15220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AB98BE-14DB-4CF1-AFBB-6A8CC63BF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27" y="1504390"/>
            <a:ext cx="1522095" cy="15220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227F9DE-CB9A-4074-AF34-8D92C24F6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91" y="4436453"/>
            <a:ext cx="1522095" cy="15220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15DD58-E73A-42DA-B348-6B452EDB9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87" y="4403273"/>
            <a:ext cx="1522095" cy="15220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74CB61-3E72-49C8-94D0-88656E6FB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9112"/>
          <a:stretch/>
        </p:blipFill>
        <p:spPr>
          <a:xfrm flipH="1">
            <a:off x="3886343" y="1203495"/>
            <a:ext cx="792311" cy="20322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1BA277-CCE0-4566-A670-F2CFD2E06F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9112"/>
          <a:stretch/>
        </p:blipFill>
        <p:spPr>
          <a:xfrm flipH="1">
            <a:off x="4027675" y="3639556"/>
            <a:ext cx="792311" cy="20322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12FC729-6131-47A8-AFD4-6796B0A7B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611369" y="3622272"/>
            <a:ext cx="2658883" cy="210654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24A56D7-5D3F-439E-BE1A-EB5AD37650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9112"/>
          <a:stretch/>
        </p:blipFill>
        <p:spPr>
          <a:xfrm flipH="1">
            <a:off x="960011" y="3659430"/>
            <a:ext cx="792311" cy="20322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AB5C199-50EB-43E6-BF91-3EC133084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58" y="1549461"/>
            <a:ext cx="1522095" cy="1522095"/>
          </a:xfrm>
          <a:prstGeom prst="rect">
            <a:avLst/>
          </a:prstGeom>
        </p:spPr>
      </p:pic>
      <p:sp>
        <p:nvSpPr>
          <p:cNvPr id="40" name="Arrow: Right 39">
            <a:extLst>
              <a:ext uri="{FF2B5EF4-FFF2-40B4-BE49-F238E27FC236}">
                <a16:creationId xmlns:a16="http://schemas.microsoft.com/office/drawing/2014/main" id="{6A01C6E1-9467-45A9-83DD-E3DEDCB2AE60}"/>
              </a:ext>
            </a:extLst>
          </p:cNvPr>
          <p:cNvSpPr/>
          <p:nvPr/>
        </p:nvSpPr>
        <p:spPr>
          <a:xfrm>
            <a:off x="5283480" y="1815844"/>
            <a:ext cx="1503510" cy="899188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B195B594-A4F0-48A9-B19D-C8AE3130ECC9}"/>
              </a:ext>
            </a:extLst>
          </p:cNvPr>
          <p:cNvSpPr/>
          <p:nvPr/>
        </p:nvSpPr>
        <p:spPr>
          <a:xfrm>
            <a:off x="5177178" y="4247066"/>
            <a:ext cx="1503510" cy="899188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6EA272B-2118-4159-A86C-A00B9B7A3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11" y="16732"/>
            <a:ext cx="1562381" cy="14876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17D514-883B-4464-BF6A-A4E0A5D932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07" y="5958548"/>
            <a:ext cx="1562381" cy="148765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35667E5-8C8C-424E-BCD9-DEC72B4E7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045" y="16732"/>
            <a:ext cx="1562381" cy="14876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0239922-CD66-40D0-8247-CD2D77E74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273" y="5958548"/>
            <a:ext cx="1562381" cy="14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3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>
            <a:extLst>
              <a:ext uri="{FF2B5EF4-FFF2-40B4-BE49-F238E27FC236}">
                <a16:creationId xmlns:a16="http://schemas.microsoft.com/office/drawing/2014/main" id="{08BD157A-CEBD-4B70-A666-B130B1D70D36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A2DA71-EA61-4888-B584-5A1A0B301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354" y="168812"/>
            <a:ext cx="6429946" cy="6513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0C12A5-1085-4532-89B5-9F6BB75A8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4" y="179563"/>
            <a:ext cx="6061842" cy="65133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D1A34A-7EF7-4107-986C-16C66F3EA3D1}"/>
              </a:ext>
            </a:extLst>
          </p:cNvPr>
          <p:cNvSpPr/>
          <p:nvPr/>
        </p:nvSpPr>
        <p:spPr>
          <a:xfrm>
            <a:off x="3402106" y="117546"/>
            <a:ext cx="6642226" cy="951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23028A-BBF3-42D7-942B-E496CFF94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68" y="818801"/>
            <a:ext cx="8764173" cy="4956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BBD6C8-8B46-4127-8709-BE3F51316039}"/>
              </a:ext>
            </a:extLst>
          </p:cNvPr>
          <p:cNvSpPr txBox="1"/>
          <p:nvPr/>
        </p:nvSpPr>
        <p:spPr>
          <a:xfrm>
            <a:off x="6096000" y="3650639"/>
            <a:ext cx="3479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৬৩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7E3C96-029A-4955-BF63-A588C5102886}"/>
              </a:ext>
            </a:extLst>
          </p:cNvPr>
          <p:cNvSpPr txBox="1"/>
          <p:nvPr/>
        </p:nvSpPr>
        <p:spPr>
          <a:xfrm>
            <a:off x="3779139" y="2069011"/>
            <a:ext cx="6639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1163D0-2E82-442E-BE35-CDCFBCDD66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54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55" y="-183515"/>
            <a:ext cx="1325726" cy="16854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EF71D4-5437-4E2C-8386-9F9A04EE3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54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487" y="5758545"/>
            <a:ext cx="1325726" cy="16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16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B4F2E10-9CF4-4CCD-8B14-C652395C2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233" y="164920"/>
            <a:ext cx="6429946" cy="65133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E3F91C-2B7A-4DB0-8396-D301AC1DE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18" y="123758"/>
            <a:ext cx="6061842" cy="651334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37D32F-ECF4-468B-9262-CB3726610E3D}"/>
              </a:ext>
            </a:extLst>
          </p:cNvPr>
          <p:cNvGrpSpPr/>
          <p:nvPr/>
        </p:nvGrpSpPr>
        <p:grpSpPr>
          <a:xfrm rot="3553572">
            <a:off x="-130897" y="1063003"/>
            <a:ext cx="695988" cy="4475220"/>
            <a:chOff x="492367" y="1303093"/>
            <a:chExt cx="647115" cy="42817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7C7FFA2-95AC-4948-B77D-57EB3A116BDC}"/>
                </a:ext>
              </a:extLst>
            </p:cNvPr>
            <p:cNvGrpSpPr/>
            <p:nvPr/>
          </p:nvGrpSpPr>
          <p:grpSpPr>
            <a:xfrm>
              <a:off x="580508" y="1303093"/>
              <a:ext cx="446433" cy="4281781"/>
              <a:chOff x="580508" y="1303093"/>
              <a:chExt cx="446433" cy="4281781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BC9DFEAA-B342-49F4-8B29-F9121E833CC6}"/>
                  </a:ext>
                </a:extLst>
              </p:cNvPr>
              <p:cNvSpPr/>
              <p:nvPr/>
            </p:nvSpPr>
            <p:spPr>
              <a:xfrm>
                <a:off x="580508" y="1303093"/>
                <a:ext cx="388499" cy="180586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CA017006-C6B5-4823-8CA8-858CF0D55B76}"/>
                  </a:ext>
                </a:extLst>
              </p:cNvPr>
              <p:cNvSpPr/>
              <p:nvPr/>
            </p:nvSpPr>
            <p:spPr>
              <a:xfrm flipH="1" flipV="1">
                <a:off x="604910" y="3108960"/>
                <a:ext cx="422031" cy="2475914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0C6B055-197D-4875-85E3-403077024906}"/>
                </a:ext>
              </a:extLst>
            </p:cNvPr>
            <p:cNvSpPr/>
            <p:nvPr/>
          </p:nvSpPr>
          <p:spPr>
            <a:xfrm>
              <a:off x="492367" y="2809529"/>
              <a:ext cx="647115" cy="661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Arc 7">
            <a:extLst>
              <a:ext uri="{FF2B5EF4-FFF2-40B4-BE49-F238E27FC236}">
                <a16:creationId xmlns:a16="http://schemas.microsoft.com/office/drawing/2014/main" id="{A81528FA-F855-49B3-B924-846C167D961B}"/>
              </a:ext>
            </a:extLst>
          </p:cNvPr>
          <p:cNvSpPr/>
          <p:nvPr/>
        </p:nvSpPr>
        <p:spPr>
          <a:xfrm>
            <a:off x="-2872254" y="493432"/>
            <a:ext cx="6140218" cy="5361780"/>
          </a:xfrm>
          <a:prstGeom prst="arc">
            <a:avLst>
              <a:gd name="adj1" fmla="val 16018311"/>
              <a:gd name="adj2" fmla="val 551688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7CD6B2-7580-421C-9927-75398D34A820}"/>
              </a:ext>
            </a:extLst>
          </p:cNvPr>
          <p:cNvSpPr/>
          <p:nvPr/>
        </p:nvSpPr>
        <p:spPr>
          <a:xfrm>
            <a:off x="2308677" y="1326041"/>
            <a:ext cx="959287" cy="951155"/>
          </a:xfrm>
          <a:prstGeom prst="ellipse">
            <a:avLst/>
          </a:prstGeom>
          <a:solidFill>
            <a:srgbClr val="D724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D6CD36-BFE5-4241-8518-80333CD6DEBF}"/>
              </a:ext>
            </a:extLst>
          </p:cNvPr>
          <p:cNvSpPr/>
          <p:nvPr/>
        </p:nvSpPr>
        <p:spPr>
          <a:xfrm>
            <a:off x="2724079" y="1019826"/>
            <a:ext cx="8712285" cy="1438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১২.১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F7AF42-719E-4C79-BAB1-7B9ADFBE7F2B}"/>
              </a:ext>
            </a:extLst>
          </p:cNvPr>
          <p:cNvSpPr/>
          <p:nvPr/>
        </p:nvSpPr>
        <p:spPr>
          <a:xfrm>
            <a:off x="2710302" y="3497601"/>
            <a:ext cx="945334" cy="902744"/>
          </a:xfrm>
          <a:prstGeom prst="ellipse">
            <a:avLst/>
          </a:prstGeom>
          <a:solidFill>
            <a:srgbClr val="D724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9BC912-3BD9-44D3-8F0C-45ECA858AE25}"/>
              </a:ext>
            </a:extLst>
          </p:cNvPr>
          <p:cNvSpPr/>
          <p:nvPr/>
        </p:nvSpPr>
        <p:spPr>
          <a:xfrm>
            <a:off x="3405258" y="123758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06BB6E-F4BB-450A-A94A-5C86CBC7E788}"/>
              </a:ext>
            </a:extLst>
          </p:cNvPr>
          <p:cNvSpPr/>
          <p:nvPr/>
        </p:nvSpPr>
        <p:spPr>
          <a:xfrm>
            <a:off x="2309742" y="-45268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40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F41BB5D3-BA5B-40EA-89D7-58F9B14D4D9B}"/>
              </a:ext>
            </a:extLst>
          </p:cNvPr>
          <p:cNvSpPr/>
          <p:nvPr/>
        </p:nvSpPr>
        <p:spPr>
          <a:xfrm>
            <a:off x="0" y="-3517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2AA221-AAF4-4B0E-8F5B-98D41DD2F1E5}"/>
              </a:ext>
            </a:extLst>
          </p:cNvPr>
          <p:cNvSpPr/>
          <p:nvPr/>
        </p:nvSpPr>
        <p:spPr>
          <a:xfrm>
            <a:off x="3402106" y="0"/>
            <a:ext cx="6642226" cy="951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B32A05-53CE-4742-B824-FC9090A43406}"/>
              </a:ext>
            </a:extLst>
          </p:cNvPr>
          <p:cNvSpPr/>
          <p:nvPr/>
        </p:nvSpPr>
        <p:spPr>
          <a:xfrm>
            <a:off x="3554506" y="152400"/>
            <a:ext cx="6642226" cy="951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9D84A2-56B7-42F2-922A-E2CE9439518F}"/>
              </a:ext>
            </a:extLst>
          </p:cNvPr>
          <p:cNvSpPr/>
          <p:nvPr/>
        </p:nvSpPr>
        <p:spPr>
          <a:xfrm>
            <a:off x="2583748" y="172859"/>
            <a:ext cx="6642226" cy="951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9C4380-D247-4360-B19C-AAABA27BD56B}"/>
              </a:ext>
            </a:extLst>
          </p:cNvPr>
          <p:cNvSpPr/>
          <p:nvPr/>
        </p:nvSpPr>
        <p:spPr>
          <a:xfrm>
            <a:off x="3382898" y="3068054"/>
            <a:ext cx="8712285" cy="1438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১২.৩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অনুর্ধ্ব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(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46720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20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ame 42">
            <a:extLst>
              <a:ext uri="{FF2B5EF4-FFF2-40B4-BE49-F238E27FC236}">
                <a16:creationId xmlns:a16="http://schemas.microsoft.com/office/drawing/2014/main" id="{14E24575-B9CD-41D4-9358-644AFAA73C29}"/>
              </a:ext>
            </a:extLst>
          </p:cNvPr>
          <p:cNvSpPr/>
          <p:nvPr/>
        </p:nvSpPr>
        <p:spPr>
          <a:xfrm>
            <a:off x="-28376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08B16-DCE3-42CE-A348-8F0FC6BA8F81}"/>
              </a:ext>
            </a:extLst>
          </p:cNvPr>
          <p:cNvSpPr/>
          <p:nvPr/>
        </p:nvSpPr>
        <p:spPr>
          <a:xfrm>
            <a:off x="2333455" y="157852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5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5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াঠের</a:t>
            </a:r>
            <a:r>
              <a:rPr lang="en-US" sz="5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54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DACA589-F5B2-4BAB-A11D-0B75C848F228}"/>
              </a:ext>
            </a:extLst>
          </p:cNvPr>
          <p:cNvSpPr/>
          <p:nvPr/>
        </p:nvSpPr>
        <p:spPr>
          <a:xfrm>
            <a:off x="6067624" y="1977515"/>
            <a:ext cx="1759797" cy="2199424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A851DD-634A-4D9E-B494-95FA25629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412718"/>
              </p:ext>
            </p:extLst>
          </p:nvPr>
        </p:nvGraphicFramePr>
        <p:xfrm>
          <a:off x="3176944" y="2930354"/>
          <a:ext cx="4952096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690">
                  <a:extLst>
                    <a:ext uri="{9D8B030D-6E8A-4147-A177-3AD203B41FA5}">
                      <a16:colId xmlns:a16="http://schemas.microsoft.com/office/drawing/2014/main" val="1516735206"/>
                    </a:ext>
                  </a:extLst>
                </a:gridCol>
                <a:gridCol w="1289802">
                  <a:extLst>
                    <a:ext uri="{9D8B030D-6E8A-4147-A177-3AD203B41FA5}">
                      <a16:colId xmlns:a16="http://schemas.microsoft.com/office/drawing/2014/main" val="1226693254"/>
                    </a:ext>
                  </a:extLst>
                </a:gridCol>
                <a:gridCol w="1289802">
                  <a:extLst>
                    <a:ext uri="{9D8B030D-6E8A-4147-A177-3AD203B41FA5}">
                      <a16:colId xmlns:a16="http://schemas.microsoft.com/office/drawing/2014/main" val="541240705"/>
                    </a:ext>
                  </a:extLst>
                </a:gridCol>
                <a:gridCol w="1289802">
                  <a:extLst>
                    <a:ext uri="{9D8B030D-6E8A-4147-A177-3AD203B41FA5}">
                      <a16:colId xmlns:a16="http://schemas.microsoft.com/office/drawing/2014/main" val="2926329264"/>
                    </a:ext>
                  </a:extLst>
                </a:gridCol>
              </a:tblGrid>
              <a:tr h="82509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840796"/>
                  </a:ext>
                </a:extLst>
              </a:tr>
              <a:tr h="82509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011559"/>
                  </a:ext>
                </a:extLst>
              </a:tr>
              <a:tr h="82509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036074"/>
                  </a:ext>
                </a:extLst>
              </a:tr>
              <a:tr h="82509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951996"/>
                  </a:ext>
                </a:extLst>
              </a:tr>
            </a:tbl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83CDEEC1-7F0A-4259-A9E2-0553ADE39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20" y="-153059"/>
            <a:ext cx="1562381" cy="14876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958A21F-7A80-4CDD-8899-613D94282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26" y="5963737"/>
            <a:ext cx="1562381" cy="14876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389D8C-3805-4C14-9ED6-95E97B5BB393}"/>
              </a:ext>
            </a:extLst>
          </p:cNvPr>
          <p:cNvSpPr/>
          <p:nvPr/>
        </p:nvSpPr>
        <p:spPr>
          <a:xfrm>
            <a:off x="3854546" y="5285527"/>
            <a:ext cx="7662204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1DB44-1CFF-475F-9390-5C1BDC001354}"/>
              </a:ext>
            </a:extLst>
          </p:cNvPr>
          <p:cNvSpPr/>
          <p:nvPr/>
        </p:nvSpPr>
        <p:spPr>
          <a:xfrm>
            <a:off x="4195718" y="3903836"/>
            <a:ext cx="1136460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2156A9-F95D-4F83-9E07-E224AA2705A1}"/>
              </a:ext>
            </a:extLst>
          </p:cNvPr>
          <p:cNvSpPr/>
          <p:nvPr/>
        </p:nvSpPr>
        <p:spPr>
          <a:xfrm>
            <a:off x="5643260" y="4835489"/>
            <a:ext cx="1140752" cy="81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BC12CE-7BD8-442F-966F-7714537749B2}"/>
              </a:ext>
            </a:extLst>
          </p:cNvPr>
          <p:cNvSpPr/>
          <p:nvPr/>
        </p:nvSpPr>
        <p:spPr>
          <a:xfrm>
            <a:off x="6849289" y="5883419"/>
            <a:ext cx="1140752" cy="81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F29866-717F-4BFD-8839-6AD36BB355FC}"/>
              </a:ext>
            </a:extLst>
          </p:cNvPr>
          <p:cNvSpPr/>
          <p:nvPr/>
        </p:nvSpPr>
        <p:spPr>
          <a:xfrm>
            <a:off x="4271530" y="4823067"/>
            <a:ext cx="1136460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A2FE7-2157-4D57-848C-AEDFC0CF5A54}"/>
              </a:ext>
            </a:extLst>
          </p:cNvPr>
          <p:cNvSpPr/>
          <p:nvPr/>
        </p:nvSpPr>
        <p:spPr>
          <a:xfrm>
            <a:off x="4266482" y="5861682"/>
            <a:ext cx="1136460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A40942-E3A1-412D-BB62-EF67A6964978}"/>
              </a:ext>
            </a:extLst>
          </p:cNvPr>
          <p:cNvSpPr/>
          <p:nvPr/>
        </p:nvSpPr>
        <p:spPr>
          <a:xfrm>
            <a:off x="6784624" y="4851074"/>
            <a:ext cx="1136460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D02E5B-7F83-41C1-95AB-7B1DA294A38A}"/>
              </a:ext>
            </a:extLst>
          </p:cNvPr>
          <p:cNvSpPr/>
          <p:nvPr/>
        </p:nvSpPr>
        <p:spPr>
          <a:xfrm>
            <a:off x="6906038" y="3924807"/>
            <a:ext cx="1136460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571B8A-06F4-4847-93B4-C94E10A847B0}"/>
              </a:ext>
            </a:extLst>
          </p:cNvPr>
          <p:cNvSpPr/>
          <p:nvPr/>
        </p:nvSpPr>
        <p:spPr>
          <a:xfrm>
            <a:off x="5530393" y="3899559"/>
            <a:ext cx="1136460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0A596D-C485-4997-A466-ADDC89ECCA0A}"/>
              </a:ext>
            </a:extLst>
          </p:cNvPr>
          <p:cNvSpPr/>
          <p:nvPr/>
        </p:nvSpPr>
        <p:spPr>
          <a:xfrm>
            <a:off x="5629531" y="5744031"/>
            <a:ext cx="1136460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8629D8-D6CD-49AC-B739-77EA5B572FB2}"/>
              </a:ext>
            </a:extLst>
          </p:cNvPr>
          <p:cNvSpPr/>
          <p:nvPr/>
        </p:nvSpPr>
        <p:spPr>
          <a:xfrm>
            <a:off x="239151" y="1279762"/>
            <a:ext cx="11577711" cy="1383870"/>
          </a:xfrm>
          <a:prstGeom prst="rect">
            <a:avLst/>
          </a:prstGeom>
          <a:solidFill>
            <a:schemeClr val="bg1"/>
          </a:solidFill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বামদিকের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60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E52073-BFB8-48E3-84F0-22804CDE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9" y="172671"/>
            <a:ext cx="11807481" cy="6651425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B3BED062-7025-4117-AB57-251BB68E7AC4}"/>
              </a:ext>
            </a:extLst>
          </p:cNvPr>
          <p:cNvSpPr/>
          <p:nvPr/>
        </p:nvSpPr>
        <p:spPr>
          <a:xfrm>
            <a:off x="0" y="-26193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BEC303-2800-4D16-8DC4-49D2716FF729}"/>
              </a:ext>
            </a:extLst>
          </p:cNvPr>
          <p:cNvSpPr/>
          <p:nvPr/>
        </p:nvSpPr>
        <p:spPr>
          <a:xfrm>
            <a:off x="3351707" y="255396"/>
            <a:ext cx="3767768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52085-A4CE-435A-94CD-5DED08893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84" y="-175296"/>
            <a:ext cx="1562381" cy="1487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E02E36-82A9-49DB-84F2-3F9F81191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62" y="5941500"/>
            <a:ext cx="1562381" cy="14876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9DB6AD-986D-42BC-95BA-A9C6564E12E6}"/>
              </a:ext>
            </a:extLst>
          </p:cNvPr>
          <p:cNvSpPr/>
          <p:nvPr/>
        </p:nvSpPr>
        <p:spPr>
          <a:xfrm>
            <a:off x="391550" y="1876383"/>
            <a:ext cx="11408898" cy="2757267"/>
          </a:xfrm>
          <a:prstGeom prst="rect">
            <a:avLst/>
          </a:prstGeom>
          <a:solidFill>
            <a:schemeClr val="bg1"/>
          </a:solidFill>
          <a:ln w="28575">
            <a:solidFill>
              <a:srgbClr val="7B160B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।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60BAC-78F0-4652-9C3D-3CEC1357D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30" y="207633"/>
            <a:ext cx="1572542" cy="14708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106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CBA883-E433-4F6B-8326-D6070F72D724}"/>
              </a:ext>
            </a:extLst>
          </p:cNvPr>
          <p:cNvSpPr/>
          <p:nvPr/>
        </p:nvSpPr>
        <p:spPr>
          <a:xfrm>
            <a:off x="1778946" y="835017"/>
            <a:ext cx="9504548" cy="153502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৫  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7130DAD-5A07-4038-81B8-B69306D69459}"/>
              </a:ext>
            </a:extLst>
          </p:cNvPr>
          <p:cNvSpPr/>
          <p:nvPr/>
        </p:nvSpPr>
        <p:spPr>
          <a:xfrm>
            <a:off x="0" y="-26193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1C572-7974-4153-BC3A-A3C7AB3B3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328" y="-203620"/>
            <a:ext cx="1562381" cy="1487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1B040-E5F2-4FEF-A2CB-0DB5F9474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4" y="5983703"/>
            <a:ext cx="1562381" cy="148765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25ABA2B-5B63-467C-BDA4-095515B24B98}"/>
              </a:ext>
            </a:extLst>
          </p:cNvPr>
          <p:cNvGrpSpPr/>
          <p:nvPr/>
        </p:nvGrpSpPr>
        <p:grpSpPr>
          <a:xfrm>
            <a:off x="1301047" y="2370038"/>
            <a:ext cx="419073" cy="384827"/>
            <a:chOff x="7313797" y="1034391"/>
            <a:chExt cx="419073" cy="38482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5D4DB4-2358-416B-B60B-8C569DCE29AE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A44216-8170-46A1-84DA-4498B64B1DB6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F44F22-F10F-43BD-BB87-240CC07C6FB2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6A7B5D-C289-4C68-8D0C-C61FE456A437}"/>
              </a:ext>
            </a:extLst>
          </p:cNvPr>
          <p:cNvSpPr/>
          <p:nvPr/>
        </p:nvSpPr>
        <p:spPr>
          <a:xfrm>
            <a:off x="1644520" y="1713837"/>
            <a:ext cx="10519616" cy="153502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১০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(৫ × ১০)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A9503F-2CC2-4977-AC5E-BEE4552C0C11}"/>
              </a:ext>
            </a:extLst>
          </p:cNvPr>
          <p:cNvSpPr/>
          <p:nvPr/>
        </p:nvSpPr>
        <p:spPr>
          <a:xfrm>
            <a:off x="4777119" y="3329963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898BC8-A207-464D-919D-F58651522653}"/>
              </a:ext>
            </a:extLst>
          </p:cNvPr>
          <p:cNvSpPr/>
          <p:nvPr/>
        </p:nvSpPr>
        <p:spPr>
          <a:xfrm>
            <a:off x="5658091" y="3185888"/>
            <a:ext cx="3696924" cy="98063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38AD8F-7F41-46CE-BEB1-78E37BC2A724}"/>
              </a:ext>
            </a:extLst>
          </p:cNvPr>
          <p:cNvSpPr/>
          <p:nvPr/>
        </p:nvSpPr>
        <p:spPr>
          <a:xfrm>
            <a:off x="-255205" y="428854"/>
            <a:ext cx="3767768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AC55F3-32CE-4F17-BFCD-992611657B91}"/>
              </a:ext>
            </a:extLst>
          </p:cNvPr>
          <p:cNvSpPr/>
          <p:nvPr/>
        </p:nvSpPr>
        <p:spPr>
          <a:xfrm>
            <a:off x="3854546" y="5285527"/>
            <a:ext cx="7662204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৫০ 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98059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E52073-BFB8-48E3-84F0-22804CDE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9" y="172671"/>
            <a:ext cx="11807481" cy="6651425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B3BED062-7025-4117-AB57-251BB68E7AC4}"/>
              </a:ext>
            </a:extLst>
          </p:cNvPr>
          <p:cNvSpPr/>
          <p:nvPr/>
        </p:nvSpPr>
        <p:spPr>
          <a:xfrm>
            <a:off x="0" y="-26193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BEC303-2800-4D16-8DC4-49D2716FF729}"/>
              </a:ext>
            </a:extLst>
          </p:cNvPr>
          <p:cNvSpPr/>
          <p:nvPr/>
        </p:nvSpPr>
        <p:spPr>
          <a:xfrm>
            <a:off x="3351707" y="255396"/>
            <a:ext cx="3767768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52085-A4CE-435A-94CD-5DED08893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043" y="-136930"/>
            <a:ext cx="1562381" cy="1487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E02E36-82A9-49DB-84F2-3F9F81191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62" y="6103058"/>
            <a:ext cx="1562381" cy="14876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9DB6AD-986D-42BC-95BA-A9C6564E12E6}"/>
              </a:ext>
            </a:extLst>
          </p:cNvPr>
          <p:cNvSpPr/>
          <p:nvPr/>
        </p:nvSpPr>
        <p:spPr>
          <a:xfrm>
            <a:off x="391550" y="1876383"/>
            <a:ext cx="11408898" cy="2414263"/>
          </a:xfrm>
          <a:prstGeom prst="rect">
            <a:avLst/>
          </a:prstGeom>
          <a:solidFill>
            <a:schemeClr val="bg1"/>
          </a:solidFill>
          <a:ln w="28575">
            <a:solidFill>
              <a:srgbClr val="7B160B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A2F962-5AF3-413D-A973-9779EFDA60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48" y="52977"/>
            <a:ext cx="1761259" cy="1790700"/>
          </a:xfrm>
          <a:prstGeom prst="ellipse">
            <a:avLst/>
          </a:prstGeom>
          <a:ln w="63500" cap="rnd">
            <a:solidFill>
              <a:srgbClr val="D724A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4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424</Words>
  <Application>Microsoft Office PowerPoint</Application>
  <PresentationFormat>Widescreen</PresentationFormat>
  <Paragraphs>80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Mst. Nurani Begum</cp:lastModifiedBy>
  <cp:revision>22</cp:revision>
  <dcterms:created xsi:type="dcterms:W3CDTF">2021-09-06T11:29:51Z</dcterms:created>
  <dcterms:modified xsi:type="dcterms:W3CDTF">2022-01-23T15:50:44Z</dcterms:modified>
</cp:coreProperties>
</file>