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90" r:id="rId3"/>
    <p:sldId id="259" r:id="rId4"/>
    <p:sldId id="291" r:id="rId5"/>
    <p:sldId id="261" r:id="rId6"/>
    <p:sldId id="282" r:id="rId7"/>
    <p:sldId id="263" r:id="rId8"/>
    <p:sldId id="264" r:id="rId9"/>
    <p:sldId id="266" r:id="rId10"/>
    <p:sldId id="267" r:id="rId11"/>
    <p:sldId id="268" r:id="rId12"/>
    <p:sldId id="283" r:id="rId13"/>
    <p:sldId id="270" r:id="rId14"/>
    <p:sldId id="272" r:id="rId15"/>
    <p:sldId id="274" r:id="rId16"/>
    <p:sldId id="275" r:id="rId17"/>
    <p:sldId id="287" r:id="rId18"/>
    <p:sldId id="276" r:id="rId19"/>
    <p:sldId id="277" r:id="rId20"/>
    <p:sldId id="278" r:id="rId21"/>
    <p:sldId id="265" r:id="rId22"/>
    <p:sldId id="269" r:id="rId23"/>
    <p:sldId id="273" r:id="rId24"/>
    <p:sldId id="286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6CDAA-2658-4F64-882E-31D90693BFE7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3AB8CA-4B4E-4354-A358-A9BE5EE4B2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err="1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শক্তির</a:t>
          </a:r>
          <a:r>
            <a:rPr lang="en-US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বিভিন্ন</a:t>
          </a:r>
          <a:r>
            <a:rPr lang="en-US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রূপ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323FDC89-3289-4331-9886-23197458722E}" type="parTrans" cxnId="{4C8FE885-D490-4EC4-ACFB-C14311407EC8}">
      <dgm:prSet/>
      <dgm:spPr/>
      <dgm:t>
        <a:bodyPr/>
        <a:lstStyle/>
        <a:p>
          <a:endParaRPr lang="en-US"/>
        </a:p>
      </dgm:t>
    </dgm:pt>
    <dgm:pt modelId="{6D603E6A-7F0D-422D-8A5D-6C9CC217F4F6}" type="sibTrans" cxnId="{4C8FE885-D490-4EC4-ACFB-C14311407EC8}">
      <dgm:prSet/>
      <dgm:spPr/>
      <dgm:t>
        <a:bodyPr/>
        <a:lstStyle/>
        <a:p>
          <a:endParaRPr lang="en-US"/>
        </a:p>
      </dgm:t>
    </dgm:pt>
    <dgm:pt modelId="{C843E1EE-BBA1-4BBD-9650-D251C7B98164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বিদ্যুৎ</a:t>
          </a:r>
        </a:p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5AD5016-40D5-4436-9B78-F858229044D5}" type="parTrans" cxnId="{ED4E5B5F-F6EA-4DA1-BD6E-A03F53B7E887}">
      <dgm:prSet/>
      <dgm:spPr/>
      <dgm:t>
        <a:bodyPr/>
        <a:lstStyle/>
        <a:p>
          <a:endParaRPr lang="en-US"/>
        </a:p>
      </dgm:t>
    </dgm:pt>
    <dgm:pt modelId="{FC87C880-F04F-479F-91FF-AE54FE8AF8D4}" type="sibTrans" cxnId="{ED4E5B5F-F6EA-4DA1-BD6E-A03F53B7E887}">
      <dgm:prSet/>
      <dgm:spPr/>
      <dgm:t>
        <a:bodyPr/>
        <a:lstStyle/>
        <a:p>
          <a:endParaRPr lang="en-US"/>
        </a:p>
      </dgm:t>
    </dgm:pt>
    <dgm:pt modelId="{5DB97E1B-6478-4F28-8AF1-47D568CD5A2C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যান্ত্রিক</a:t>
          </a:r>
        </a:p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5A0F344-401D-4EC7-9BFF-75EF244DF6F3}" type="parTrans" cxnId="{E7F168DF-6A04-470C-8E6C-F7A832E3C8B6}">
      <dgm:prSet/>
      <dgm:spPr/>
      <dgm:t>
        <a:bodyPr/>
        <a:lstStyle/>
        <a:p>
          <a:endParaRPr lang="en-US"/>
        </a:p>
      </dgm:t>
    </dgm:pt>
    <dgm:pt modelId="{AAC4371B-D7F1-4311-B581-4E1AB49D88EC}" type="sibTrans" cxnId="{E7F168DF-6A04-470C-8E6C-F7A832E3C8B6}">
      <dgm:prSet/>
      <dgm:spPr/>
      <dgm:t>
        <a:bodyPr/>
        <a:lstStyle/>
        <a:p>
          <a:endParaRPr lang="en-US"/>
        </a:p>
      </dgm:t>
    </dgm:pt>
    <dgm:pt modelId="{3047BF51-EDA9-4925-B748-DE5FD2B6D02C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তাপ</a:t>
          </a:r>
        </a:p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E5CE6A7-94F1-4EA8-A66E-7795CE1CC88A}" type="parTrans" cxnId="{3269E3A9-0D98-4ED1-B1FC-7BF94E88B90D}">
      <dgm:prSet/>
      <dgm:spPr/>
      <dgm:t>
        <a:bodyPr/>
        <a:lstStyle/>
        <a:p>
          <a:endParaRPr lang="en-US"/>
        </a:p>
      </dgm:t>
    </dgm:pt>
    <dgm:pt modelId="{1232EA30-60CA-4347-9D96-0724196D7E2B}" type="sibTrans" cxnId="{3269E3A9-0D98-4ED1-B1FC-7BF94E88B90D}">
      <dgm:prSet/>
      <dgm:spPr/>
      <dgm:t>
        <a:bodyPr/>
        <a:lstStyle/>
        <a:p>
          <a:endParaRPr lang="en-US"/>
        </a:p>
      </dgm:t>
    </dgm:pt>
    <dgm:pt modelId="{D97B6AFA-BCFC-43B6-95A7-8F86B9F40A6D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রাসায়নিক</a:t>
          </a:r>
        </a:p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90311BE-F36B-4D34-A8FC-1BB46CA2E527}" type="parTrans" cxnId="{01EA55DD-A0A2-46BE-B79A-C31225C010AF}">
      <dgm:prSet/>
      <dgm:spPr/>
      <dgm:t>
        <a:bodyPr/>
        <a:lstStyle/>
        <a:p>
          <a:endParaRPr lang="en-US"/>
        </a:p>
      </dgm:t>
    </dgm:pt>
    <dgm:pt modelId="{A420898F-8FF2-4B86-B1B6-39FFD7EFCA97}" type="sibTrans" cxnId="{01EA55DD-A0A2-46BE-B79A-C31225C010AF}">
      <dgm:prSet/>
      <dgm:spPr/>
      <dgm:t>
        <a:bodyPr/>
        <a:lstStyle/>
        <a:p>
          <a:endParaRPr lang="en-US"/>
        </a:p>
      </dgm:t>
    </dgm:pt>
    <dgm:pt modelId="{ABA9337D-AAF6-408A-9BF5-1D886D6080A9}">
      <dgm:prSet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শব্দ</a:t>
          </a:r>
        </a:p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3B2239FB-9C92-4331-A0D2-293B776ACE21}" type="parTrans" cxnId="{2CA7901A-FC45-4B7A-9FE5-A1FFD89E259D}">
      <dgm:prSet/>
      <dgm:spPr/>
      <dgm:t>
        <a:bodyPr/>
        <a:lstStyle/>
        <a:p>
          <a:endParaRPr lang="en-US"/>
        </a:p>
      </dgm:t>
    </dgm:pt>
    <dgm:pt modelId="{7254CF39-B263-4061-AF35-FCDE20B6C6FF}" type="sibTrans" cxnId="{2CA7901A-FC45-4B7A-9FE5-A1FFD89E259D}">
      <dgm:prSet/>
      <dgm:spPr/>
      <dgm:t>
        <a:bodyPr/>
        <a:lstStyle/>
        <a:p>
          <a:endParaRPr lang="en-US"/>
        </a:p>
      </dgm:t>
    </dgm:pt>
    <dgm:pt modelId="{E7E944FC-9DC3-4934-AB4E-3CEEF95714A7}">
      <dgm:prSet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আলোক</a:t>
          </a:r>
        </a:p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F1F5C51B-6A74-46F9-B507-057CC3FD9844}" type="parTrans" cxnId="{96BEAB35-D0B4-403C-A4CC-0B0D299E4B51}">
      <dgm:prSet/>
      <dgm:spPr/>
      <dgm:t>
        <a:bodyPr/>
        <a:lstStyle/>
        <a:p>
          <a:endParaRPr lang="en-US"/>
        </a:p>
      </dgm:t>
    </dgm:pt>
    <dgm:pt modelId="{9EF54313-8DCB-4177-9ABE-9972E543184D}" type="sibTrans" cxnId="{96BEAB35-D0B4-403C-A4CC-0B0D299E4B51}">
      <dgm:prSet/>
      <dgm:spPr/>
      <dgm:t>
        <a:bodyPr/>
        <a:lstStyle/>
        <a:p>
          <a:endParaRPr lang="en-US"/>
        </a:p>
      </dgm:t>
    </dgm:pt>
    <dgm:pt modelId="{B1E7A7AF-41A2-4A84-A3F4-C7334EF761D8}" type="pres">
      <dgm:prSet presAssocID="{6936CDAA-2658-4F64-882E-31D90693BF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649D08-064A-4BA0-A546-615F4D117D4E}" type="pres">
      <dgm:prSet presAssocID="{023AB8CA-4B4E-4354-A358-A9BE5EE4B247}" presName="centerShape" presStyleLbl="node0" presStyleIdx="0" presStyleCnt="1" custScaleX="150500" custScaleY="131663"/>
      <dgm:spPr/>
      <dgm:t>
        <a:bodyPr/>
        <a:lstStyle/>
        <a:p>
          <a:endParaRPr lang="en-US"/>
        </a:p>
      </dgm:t>
    </dgm:pt>
    <dgm:pt modelId="{E14C0173-623A-42D5-AE97-C64364771003}" type="pres">
      <dgm:prSet presAssocID="{75AD5016-40D5-4436-9B78-F858229044D5}" presName="parTrans" presStyleLbl="sibTrans2D1" presStyleIdx="0" presStyleCnt="6" custScaleX="166152" custLinFactNeighborX="45429" custLinFactNeighborY="0"/>
      <dgm:spPr/>
      <dgm:t>
        <a:bodyPr/>
        <a:lstStyle/>
        <a:p>
          <a:endParaRPr lang="en-US"/>
        </a:p>
      </dgm:t>
    </dgm:pt>
    <dgm:pt modelId="{3AA6ACE7-C374-4984-978F-585501DCF0C9}" type="pres">
      <dgm:prSet presAssocID="{75AD5016-40D5-4436-9B78-F858229044D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8648A0B-114B-4D69-B30A-037458882AD5}" type="pres">
      <dgm:prSet presAssocID="{C843E1EE-BBA1-4BBD-9650-D251C7B98164}" presName="node" presStyleLbl="node1" presStyleIdx="0" presStyleCnt="6" custScaleX="152315" custScaleY="93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CED4F-A7E3-49EC-830E-900E15E588D1}" type="pres">
      <dgm:prSet presAssocID="{75A0F344-401D-4EC7-9BFF-75EF244DF6F3}" presName="parTrans" presStyleLbl="sibTrans2D1" presStyleIdx="1" presStyleCnt="6" custLinFactNeighborX="40619" custLinFactNeighborY="-24026"/>
      <dgm:spPr/>
      <dgm:t>
        <a:bodyPr/>
        <a:lstStyle/>
        <a:p>
          <a:endParaRPr lang="en-US"/>
        </a:p>
      </dgm:t>
    </dgm:pt>
    <dgm:pt modelId="{71E92624-D4B4-4550-AD04-1E9FFBB78782}" type="pres">
      <dgm:prSet presAssocID="{75A0F344-401D-4EC7-9BFF-75EF244DF6F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96E6A0F-DDF2-4A01-AD35-1FE5CB0C9967}" type="pres">
      <dgm:prSet presAssocID="{5DB97E1B-6478-4F28-8AF1-47D568CD5A2C}" presName="node" presStyleLbl="node1" presStyleIdx="1" presStyleCnt="6" custScaleX="165682" custRadScaleRad="147094" custRadScaleInc="12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529C8-40DE-4994-A91E-527339C302A7}" type="pres">
      <dgm:prSet presAssocID="{F1F5C51B-6A74-46F9-B507-057CC3FD9844}" presName="parTrans" presStyleLbl="sibTrans2D1" presStyleIdx="2" presStyleCnt="6" custLinFactNeighborX="46149" custLinFactNeighborY="6886"/>
      <dgm:spPr/>
      <dgm:t>
        <a:bodyPr/>
        <a:lstStyle/>
        <a:p>
          <a:endParaRPr lang="en-US"/>
        </a:p>
      </dgm:t>
    </dgm:pt>
    <dgm:pt modelId="{D299C405-C582-4242-9F7E-4D424348581C}" type="pres">
      <dgm:prSet presAssocID="{F1F5C51B-6A74-46F9-B507-057CC3FD984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3B4DAD3-A80A-4549-BECE-F89EA4F57B1D}" type="pres">
      <dgm:prSet presAssocID="{E7E944FC-9DC3-4934-AB4E-3CEEF95714A7}" presName="node" presStyleLbl="node1" presStyleIdx="2" presStyleCnt="6" custScaleX="162216" custRadScaleRad="144744" custRadScaleInc="-35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09AE7-00A7-49CD-9849-177729CB7258}" type="pres">
      <dgm:prSet presAssocID="{3B2239FB-9C92-4331-A0D2-293B776ACE21}" presName="parTrans" presStyleLbl="sibTrans2D1" presStyleIdx="3" presStyleCnt="6" custScaleX="145082" custLinFactNeighborX="-16080" custLinFactNeighborY="-5339"/>
      <dgm:spPr/>
      <dgm:t>
        <a:bodyPr/>
        <a:lstStyle/>
        <a:p>
          <a:endParaRPr lang="en-US"/>
        </a:p>
      </dgm:t>
    </dgm:pt>
    <dgm:pt modelId="{515EF204-91AF-4B5A-8110-D424D948E067}" type="pres">
      <dgm:prSet presAssocID="{3B2239FB-9C92-4331-A0D2-293B776ACE2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F9D7AF1-0879-4313-B770-930901AC1042}" type="pres">
      <dgm:prSet presAssocID="{ABA9337D-AAF6-408A-9BF5-1D886D6080A9}" presName="node" presStyleLbl="node1" presStyleIdx="3" presStyleCnt="6" custScaleX="167177" custScaleY="78004" custRadScaleRad="100168" custRadScaleInc="3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6F3EB-395A-4AE6-85D0-8936D2C26D4C}" type="pres">
      <dgm:prSet presAssocID="{EE5CE6A7-94F1-4EA8-A66E-7795CE1CC88A}" presName="parTrans" presStyleLbl="sibTrans2D1" presStyleIdx="4" presStyleCnt="6" custScaleX="93336" custLinFactNeighborX="-47637" custLinFactNeighborY="27942"/>
      <dgm:spPr/>
      <dgm:t>
        <a:bodyPr/>
        <a:lstStyle/>
        <a:p>
          <a:endParaRPr lang="en-US"/>
        </a:p>
      </dgm:t>
    </dgm:pt>
    <dgm:pt modelId="{0D1EBCD9-4BF8-4C0A-9FD2-B47C35AA185D}" type="pres">
      <dgm:prSet presAssocID="{EE5CE6A7-94F1-4EA8-A66E-7795CE1CC88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1BB8656-BD31-4CA5-BE41-D48622CF9219}" type="pres">
      <dgm:prSet presAssocID="{3047BF51-EDA9-4925-B748-DE5FD2B6D02C}" presName="node" presStyleLbl="node1" presStyleIdx="4" presStyleCnt="6" custScaleX="158605" custRadScaleRad="152009" custRadScaleInc="57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12B40-E6DA-46FD-AC51-F90F96C33E4D}" type="pres">
      <dgm:prSet presAssocID="{490311BE-F36B-4D34-A8FC-1BB46CA2E527}" presName="parTrans" presStyleLbl="sibTrans2D1" presStyleIdx="5" presStyleCnt="6" custLinFactNeighborX="-39155" custLinFactNeighborY="-26696"/>
      <dgm:spPr/>
      <dgm:t>
        <a:bodyPr/>
        <a:lstStyle/>
        <a:p>
          <a:endParaRPr lang="en-US"/>
        </a:p>
      </dgm:t>
    </dgm:pt>
    <dgm:pt modelId="{207F6049-6809-45A8-A0D9-54584D97A13A}" type="pres">
      <dgm:prSet presAssocID="{490311BE-F36B-4D34-A8FC-1BB46CA2E52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D6A772F-A4B7-4E71-AC11-CFE77206F59F}" type="pres">
      <dgm:prSet presAssocID="{D97B6AFA-BCFC-43B6-95A7-8F86B9F40A6D}" presName="node" presStyleLbl="node1" presStyleIdx="5" presStyleCnt="6" custScaleX="173292" custRadScaleRad="146827" custRadScaleInc="-7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075CD-191D-4C20-9FD5-8B95DABCAF18}" type="presOf" srcId="{490311BE-F36B-4D34-A8FC-1BB46CA2E527}" destId="{B2812B40-E6DA-46FD-AC51-F90F96C33E4D}" srcOrd="0" destOrd="0" presId="urn:microsoft.com/office/officeart/2005/8/layout/radial5"/>
    <dgm:cxn modelId="{E7F168DF-6A04-470C-8E6C-F7A832E3C8B6}" srcId="{023AB8CA-4B4E-4354-A358-A9BE5EE4B247}" destId="{5DB97E1B-6478-4F28-8AF1-47D568CD5A2C}" srcOrd="1" destOrd="0" parTransId="{75A0F344-401D-4EC7-9BFF-75EF244DF6F3}" sibTransId="{AAC4371B-D7F1-4311-B581-4E1AB49D88EC}"/>
    <dgm:cxn modelId="{85FA742E-E16A-43C1-81DC-20DE078BBEDC}" type="presOf" srcId="{D97B6AFA-BCFC-43B6-95A7-8F86B9F40A6D}" destId="{8D6A772F-A4B7-4E71-AC11-CFE77206F59F}" srcOrd="0" destOrd="0" presId="urn:microsoft.com/office/officeart/2005/8/layout/radial5"/>
    <dgm:cxn modelId="{3269E3A9-0D98-4ED1-B1FC-7BF94E88B90D}" srcId="{023AB8CA-4B4E-4354-A358-A9BE5EE4B247}" destId="{3047BF51-EDA9-4925-B748-DE5FD2B6D02C}" srcOrd="4" destOrd="0" parTransId="{EE5CE6A7-94F1-4EA8-A66E-7795CE1CC88A}" sibTransId="{1232EA30-60CA-4347-9D96-0724196D7E2B}"/>
    <dgm:cxn modelId="{00B68BE8-B1A7-484E-A44A-D55673F51E36}" type="presOf" srcId="{3B2239FB-9C92-4331-A0D2-293B776ACE21}" destId="{515EF204-91AF-4B5A-8110-D424D948E067}" srcOrd="1" destOrd="0" presId="urn:microsoft.com/office/officeart/2005/8/layout/radial5"/>
    <dgm:cxn modelId="{386D7163-203B-4D4F-BD65-8F81AFAAF824}" type="presOf" srcId="{75A0F344-401D-4EC7-9BFF-75EF244DF6F3}" destId="{71E92624-D4B4-4550-AD04-1E9FFBB78782}" srcOrd="1" destOrd="0" presId="urn:microsoft.com/office/officeart/2005/8/layout/radial5"/>
    <dgm:cxn modelId="{BF038C5B-8428-44A1-8FCA-CD8C616D7990}" type="presOf" srcId="{C843E1EE-BBA1-4BBD-9650-D251C7B98164}" destId="{98648A0B-114B-4D69-B30A-037458882AD5}" srcOrd="0" destOrd="0" presId="urn:microsoft.com/office/officeart/2005/8/layout/radial5"/>
    <dgm:cxn modelId="{FF44EAA7-F70E-43C3-BED2-19A0300E86B7}" type="presOf" srcId="{E7E944FC-9DC3-4934-AB4E-3CEEF95714A7}" destId="{03B4DAD3-A80A-4549-BECE-F89EA4F57B1D}" srcOrd="0" destOrd="0" presId="urn:microsoft.com/office/officeart/2005/8/layout/radial5"/>
    <dgm:cxn modelId="{A01497E9-947A-4013-BE3E-F2E7F0295646}" type="presOf" srcId="{6936CDAA-2658-4F64-882E-31D90693BFE7}" destId="{B1E7A7AF-41A2-4A84-A3F4-C7334EF761D8}" srcOrd="0" destOrd="0" presId="urn:microsoft.com/office/officeart/2005/8/layout/radial5"/>
    <dgm:cxn modelId="{C47EC7ED-B132-4E3E-A7D5-7BEDE828FBF1}" type="presOf" srcId="{F1F5C51B-6A74-46F9-B507-057CC3FD9844}" destId="{F28529C8-40DE-4994-A91E-527339C302A7}" srcOrd="0" destOrd="0" presId="urn:microsoft.com/office/officeart/2005/8/layout/radial5"/>
    <dgm:cxn modelId="{01EA55DD-A0A2-46BE-B79A-C31225C010AF}" srcId="{023AB8CA-4B4E-4354-A358-A9BE5EE4B247}" destId="{D97B6AFA-BCFC-43B6-95A7-8F86B9F40A6D}" srcOrd="5" destOrd="0" parTransId="{490311BE-F36B-4D34-A8FC-1BB46CA2E527}" sibTransId="{A420898F-8FF2-4B86-B1B6-39FFD7EFCA97}"/>
    <dgm:cxn modelId="{ED4E5B5F-F6EA-4DA1-BD6E-A03F53B7E887}" srcId="{023AB8CA-4B4E-4354-A358-A9BE5EE4B247}" destId="{C843E1EE-BBA1-4BBD-9650-D251C7B98164}" srcOrd="0" destOrd="0" parTransId="{75AD5016-40D5-4436-9B78-F858229044D5}" sibTransId="{FC87C880-F04F-479F-91FF-AE54FE8AF8D4}"/>
    <dgm:cxn modelId="{458AE5B8-B8A3-4401-9CC1-0A71081C9162}" type="presOf" srcId="{75AD5016-40D5-4436-9B78-F858229044D5}" destId="{E14C0173-623A-42D5-AE97-C64364771003}" srcOrd="0" destOrd="0" presId="urn:microsoft.com/office/officeart/2005/8/layout/radial5"/>
    <dgm:cxn modelId="{C3B60AF5-AC87-4C06-9C79-104D4C34AC31}" type="presOf" srcId="{3047BF51-EDA9-4925-B748-DE5FD2B6D02C}" destId="{F1BB8656-BD31-4CA5-BE41-D48622CF9219}" srcOrd="0" destOrd="0" presId="urn:microsoft.com/office/officeart/2005/8/layout/radial5"/>
    <dgm:cxn modelId="{4FE22D53-910F-4E9C-9FDE-F07EDBB60AC7}" type="presOf" srcId="{3B2239FB-9C92-4331-A0D2-293B776ACE21}" destId="{C4309AE7-00A7-49CD-9849-177729CB7258}" srcOrd="0" destOrd="0" presId="urn:microsoft.com/office/officeart/2005/8/layout/radial5"/>
    <dgm:cxn modelId="{4C8FE885-D490-4EC4-ACFB-C14311407EC8}" srcId="{6936CDAA-2658-4F64-882E-31D90693BFE7}" destId="{023AB8CA-4B4E-4354-A358-A9BE5EE4B247}" srcOrd="0" destOrd="0" parTransId="{323FDC89-3289-4331-9886-23197458722E}" sibTransId="{6D603E6A-7F0D-422D-8A5D-6C9CC217F4F6}"/>
    <dgm:cxn modelId="{F106EE13-2C35-4F6A-9068-51DA9CF95084}" type="presOf" srcId="{490311BE-F36B-4D34-A8FC-1BB46CA2E527}" destId="{207F6049-6809-45A8-A0D9-54584D97A13A}" srcOrd="1" destOrd="0" presId="urn:microsoft.com/office/officeart/2005/8/layout/radial5"/>
    <dgm:cxn modelId="{1F6BF2E1-4D26-49D3-A9C8-C52654B15CB2}" type="presOf" srcId="{75A0F344-401D-4EC7-9BFF-75EF244DF6F3}" destId="{455CED4F-A7E3-49EC-830E-900E15E588D1}" srcOrd="0" destOrd="0" presId="urn:microsoft.com/office/officeart/2005/8/layout/radial5"/>
    <dgm:cxn modelId="{CCAF285D-D64D-4DDD-AF4B-E6FEDEC6BAA0}" type="presOf" srcId="{023AB8CA-4B4E-4354-A358-A9BE5EE4B247}" destId="{96649D08-064A-4BA0-A546-615F4D117D4E}" srcOrd="0" destOrd="0" presId="urn:microsoft.com/office/officeart/2005/8/layout/radial5"/>
    <dgm:cxn modelId="{2CA7901A-FC45-4B7A-9FE5-A1FFD89E259D}" srcId="{023AB8CA-4B4E-4354-A358-A9BE5EE4B247}" destId="{ABA9337D-AAF6-408A-9BF5-1D886D6080A9}" srcOrd="3" destOrd="0" parTransId="{3B2239FB-9C92-4331-A0D2-293B776ACE21}" sibTransId="{7254CF39-B263-4061-AF35-FCDE20B6C6FF}"/>
    <dgm:cxn modelId="{3B9CD4AD-B33C-423B-B987-106AEEBC10E3}" type="presOf" srcId="{5DB97E1B-6478-4F28-8AF1-47D568CD5A2C}" destId="{496E6A0F-DDF2-4A01-AD35-1FE5CB0C9967}" srcOrd="0" destOrd="0" presId="urn:microsoft.com/office/officeart/2005/8/layout/radial5"/>
    <dgm:cxn modelId="{E2994DCF-AEDE-4598-9D8A-C678274C80DA}" type="presOf" srcId="{75AD5016-40D5-4436-9B78-F858229044D5}" destId="{3AA6ACE7-C374-4984-978F-585501DCF0C9}" srcOrd="1" destOrd="0" presId="urn:microsoft.com/office/officeart/2005/8/layout/radial5"/>
    <dgm:cxn modelId="{ADE4C445-AEAF-4720-BFFA-CC6438257940}" type="presOf" srcId="{EE5CE6A7-94F1-4EA8-A66E-7795CE1CC88A}" destId="{B4F6F3EB-395A-4AE6-85D0-8936D2C26D4C}" srcOrd="0" destOrd="0" presId="urn:microsoft.com/office/officeart/2005/8/layout/radial5"/>
    <dgm:cxn modelId="{4558E9FA-AE1D-4EC8-B8D7-8B69D79724FA}" type="presOf" srcId="{EE5CE6A7-94F1-4EA8-A66E-7795CE1CC88A}" destId="{0D1EBCD9-4BF8-4C0A-9FD2-B47C35AA185D}" srcOrd="1" destOrd="0" presId="urn:microsoft.com/office/officeart/2005/8/layout/radial5"/>
    <dgm:cxn modelId="{0B3DF9EF-3758-4509-AE62-111B68E123BB}" type="presOf" srcId="{F1F5C51B-6A74-46F9-B507-057CC3FD9844}" destId="{D299C405-C582-4242-9F7E-4D424348581C}" srcOrd="1" destOrd="0" presId="urn:microsoft.com/office/officeart/2005/8/layout/radial5"/>
    <dgm:cxn modelId="{8517E492-2ADA-4528-A818-F3E31A263838}" type="presOf" srcId="{ABA9337D-AAF6-408A-9BF5-1D886D6080A9}" destId="{0F9D7AF1-0879-4313-B770-930901AC1042}" srcOrd="0" destOrd="0" presId="urn:microsoft.com/office/officeart/2005/8/layout/radial5"/>
    <dgm:cxn modelId="{96BEAB35-D0B4-403C-A4CC-0B0D299E4B51}" srcId="{023AB8CA-4B4E-4354-A358-A9BE5EE4B247}" destId="{E7E944FC-9DC3-4934-AB4E-3CEEF95714A7}" srcOrd="2" destOrd="0" parTransId="{F1F5C51B-6A74-46F9-B507-057CC3FD9844}" sibTransId="{9EF54313-8DCB-4177-9ABE-9972E543184D}"/>
    <dgm:cxn modelId="{B31C75B1-5288-4D14-94F2-6CC087FCFC23}" type="presParOf" srcId="{B1E7A7AF-41A2-4A84-A3F4-C7334EF761D8}" destId="{96649D08-064A-4BA0-A546-615F4D117D4E}" srcOrd="0" destOrd="0" presId="urn:microsoft.com/office/officeart/2005/8/layout/radial5"/>
    <dgm:cxn modelId="{3746E8C9-5231-4765-B0D8-55E74554EBE3}" type="presParOf" srcId="{B1E7A7AF-41A2-4A84-A3F4-C7334EF761D8}" destId="{E14C0173-623A-42D5-AE97-C64364771003}" srcOrd="1" destOrd="0" presId="urn:microsoft.com/office/officeart/2005/8/layout/radial5"/>
    <dgm:cxn modelId="{13C9158F-62D1-4681-B02D-7B6A7D8A5D29}" type="presParOf" srcId="{E14C0173-623A-42D5-AE97-C64364771003}" destId="{3AA6ACE7-C374-4984-978F-585501DCF0C9}" srcOrd="0" destOrd="0" presId="urn:microsoft.com/office/officeart/2005/8/layout/radial5"/>
    <dgm:cxn modelId="{CAE2D64E-E5F2-464E-86CB-22BC5F010EEB}" type="presParOf" srcId="{B1E7A7AF-41A2-4A84-A3F4-C7334EF761D8}" destId="{98648A0B-114B-4D69-B30A-037458882AD5}" srcOrd="2" destOrd="0" presId="urn:microsoft.com/office/officeart/2005/8/layout/radial5"/>
    <dgm:cxn modelId="{0199DBF8-CEB0-429C-A0FC-76C91A2F1681}" type="presParOf" srcId="{B1E7A7AF-41A2-4A84-A3F4-C7334EF761D8}" destId="{455CED4F-A7E3-49EC-830E-900E15E588D1}" srcOrd="3" destOrd="0" presId="urn:microsoft.com/office/officeart/2005/8/layout/radial5"/>
    <dgm:cxn modelId="{00BFB96A-0D27-4D0B-8D04-CDBF9688DCC8}" type="presParOf" srcId="{455CED4F-A7E3-49EC-830E-900E15E588D1}" destId="{71E92624-D4B4-4550-AD04-1E9FFBB78782}" srcOrd="0" destOrd="0" presId="urn:microsoft.com/office/officeart/2005/8/layout/radial5"/>
    <dgm:cxn modelId="{2DB783A9-A309-46DD-8AFA-D76C88AC2B3D}" type="presParOf" srcId="{B1E7A7AF-41A2-4A84-A3F4-C7334EF761D8}" destId="{496E6A0F-DDF2-4A01-AD35-1FE5CB0C9967}" srcOrd="4" destOrd="0" presId="urn:microsoft.com/office/officeart/2005/8/layout/radial5"/>
    <dgm:cxn modelId="{DB6D6B3E-C143-48D1-B10E-4C844661A761}" type="presParOf" srcId="{B1E7A7AF-41A2-4A84-A3F4-C7334EF761D8}" destId="{F28529C8-40DE-4994-A91E-527339C302A7}" srcOrd="5" destOrd="0" presId="urn:microsoft.com/office/officeart/2005/8/layout/radial5"/>
    <dgm:cxn modelId="{455789FC-52F9-4C52-9DD2-943BA4A3CA64}" type="presParOf" srcId="{F28529C8-40DE-4994-A91E-527339C302A7}" destId="{D299C405-C582-4242-9F7E-4D424348581C}" srcOrd="0" destOrd="0" presId="urn:microsoft.com/office/officeart/2005/8/layout/radial5"/>
    <dgm:cxn modelId="{B2A4D28A-1E9E-4693-B288-B0BA40CA0416}" type="presParOf" srcId="{B1E7A7AF-41A2-4A84-A3F4-C7334EF761D8}" destId="{03B4DAD3-A80A-4549-BECE-F89EA4F57B1D}" srcOrd="6" destOrd="0" presId="urn:microsoft.com/office/officeart/2005/8/layout/radial5"/>
    <dgm:cxn modelId="{1DFEF96D-6FCD-45BC-A638-919E2D6729D9}" type="presParOf" srcId="{B1E7A7AF-41A2-4A84-A3F4-C7334EF761D8}" destId="{C4309AE7-00A7-49CD-9849-177729CB7258}" srcOrd="7" destOrd="0" presId="urn:microsoft.com/office/officeart/2005/8/layout/radial5"/>
    <dgm:cxn modelId="{F3730B6B-4433-4D4A-B051-EC38C66DB474}" type="presParOf" srcId="{C4309AE7-00A7-49CD-9849-177729CB7258}" destId="{515EF204-91AF-4B5A-8110-D424D948E067}" srcOrd="0" destOrd="0" presId="urn:microsoft.com/office/officeart/2005/8/layout/radial5"/>
    <dgm:cxn modelId="{23D301DE-D1DE-4528-AA99-5D05EC6366F8}" type="presParOf" srcId="{B1E7A7AF-41A2-4A84-A3F4-C7334EF761D8}" destId="{0F9D7AF1-0879-4313-B770-930901AC1042}" srcOrd="8" destOrd="0" presId="urn:microsoft.com/office/officeart/2005/8/layout/radial5"/>
    <dgm:cxn modelId="{8A3B8B00-9E4F-4493-AB63-8AD67669387F}" type="presParOf" srcId="{B1E7A7AF-41A2-4A84-A3F4-C7334EF761D8}" destId="{B4F6F3EB-395A-4AE6-85D0-8936D2C26D4C}" srcOrd="9" destOrd="0" presId="urn:microsoft.com/office/officeart/2005/8/layout/radial5"/>
    <dgm:cxn modelId="{C6AE4714-7858-4343-A0D0-9EE5116A5ACD}" type="presParOf" srcId="{B4F6F3EB-395A-4AE6-85D0-8936D2C26D4C}" destId="{0D1EBCD9-4BF8-4C0A-9FD2-B47C35AA185D}" srcOrd="0" destOrd="0" presId="urn:microsoft.com/office/officeart/2005/8/layout/radial5"/>
    <dgm:cxn modelId="{A7E4E0F2-839D-4B40-A685-B2F129BA885D}" type="presParOf" srcId="{B1E7A7AF-41A2-4A84-A3F4-C7334EF761D8}" destId="{F1BB8656-BD31-4CA5-BE41-D48622CF9219}" srcOrd="10" destOrd="0" presId="urn:microsoft.com/office/officeart/2005/8/layout/radial5"/>
    <dgm:cxn modelId="{2EE6FB60-550F-4D73-B987-8FF6F145AE88}" type="presParOf" srcId="{B1E7A7AF-41A2-4A84-A3F4-C7334EF761D8}" destId="{B2812B40-E6DA-46FD-AC51-F90F96C33E4D}" srcOrd="11" destOrd="0" presId="urn:microsoft.com/office/officeart/2005/8/layout/radial5"/>
    <dgm:cxn modelId="{F12845F4-4FDB-44A4-B874-B216AE721810}" type="presParOf" srcId="{B2812B40-E6DA-46FD-AC51-F90F96C33E4D}" destId="{207F6049-6809-45A8-A0D9-54584D97A13A}" srcOrd="0" destOrd="0" presId="urn:microsoft.com/office/officeart/2005/8/layout/radial5"/>
    <dgm:cxn modelId="{8FC54341-C5B6-45D1-9570-28CEC2C47FE5}" type="presParOf" srcId="{B1E7A7AF-41A2-4A84-A3F4-C7334EF761D8}" destId="{8D6A772F-A4B7-4E71-AC11-CFE77206F59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49D08-064A-4BA0-A546-615F4D117D4E}">
      <dsp:nvSpPr>
        <dsp:cNvPr id="0" name=""/>
        <dsp:cNvSpPr/>
      </dsp:nvSpPr>
      <dsp:spPr>
        <a:xfrm>
          <a:off x="4350272" y="2000170"/>
          <a:ext cx="2345406" cy="20518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শক্তির</a:t>
          </a:r>
          <a:r>
            <a:rPr lang="en-US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বিভিন্ন</a:t>
          </a:r>
          <a:r>
            <a:rPr lang="en-US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রূপ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693749" y="2300656"/>
        <a:ext cx="1658452" cy="1450876"/>
      </dsp:txXfrm>
    </dsp:sp>
    <dsp:sp modelId="{E14C0173-623A-42D5-AE97-C64364771003}">
      <dsp:nvSpPr>
        <dsp:cNvPr id="0" name=""/>
        <dsp:cNvSpPr/>
      </dsp:nvSpPr>
      <dsp:spPr>
        <a:xfrm rot="16200000">
          <a:off x="5438284" y="1529380"/>
          <a:ext cx="373776" cy="529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494351" y="1691419"/>
        <a:ext cx="261643" cy="317915"/>
      </dsp:txXfrm>
    </dsp:sp>
    <dsp:sp modelId="{98648A0B-114B-4D69-B30A-037458882AD5}">
      <dsp:nvSpPr>
        <dsp:cNvPr id="0" name=""/>
        <dsp:cNvSpPr/>
      </dsp:nvSpPr>
      <dsp:spPr>
        <a:xfrm>
          <a:off x="4336129" y="115205"/>
          <a:ext cx="2373691" cy="14605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বিদ্যুৎ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683748" y="329092"/>
        <a:ext cx="1678453" cy="1032736"/>
      </dsp:txXfrm>
    </dsp:sp>
    <dsp:sp modelId="{455CED4F-A7E3-49EC-830E-900E15E588D1}">
      <dsp:nvSpPr>
        <dsp:cNvPr id="0" name=""/>
        <dsp:cNvSpPr/>
      </dsp:nvSpPr>
      <dsp:spPr>
        <a:xfrm rot="20028726">
          <a:off x="6912635" y="1927124"/>
          <a:ext cx="505136" cy="529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920413" y="2066535"/>
        <a:ext cx="353595" cy="317915"/>
      </dsp:txXfrm>
    </dsp:sp>
    <dsp:sp modelId="{496E6A0F-DDF2-4A01-AD35-1FE5CB0C9967}">
      <dsp:nvSpPr>
        <dsp:cNvPr id="0" name=""/>
        <dsp:cNvSpPr/>
      </dsp:nvSpPr>
      <dsp:spPr>
        <a:xfrm>
          <a:off x="7110302" y="831331"/>
          <a:ext cx="2582004" cy="1558409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যান্ত্রিক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7488428" y="1059555"/>
        <a:ext cx="1825752" cy="1101961"/>
      </dsp:txXfrm>
    </dsp:sp>
    <dsp:sp modelId="{F28529C8-40DE-4994-A91E-527339C302A7}">
      <dsp:nvSpPr>
        <dsp:cNvPr id="0" name=""/>
        <dsp:cNvSpPr/>
      </dsp:nvSpPr>
      <dsp:spPr>
        <a:xfrm rot="1163412">
          <a:off x="6977759" y="3315711"/>
          <a:ext cx="444813" cy="529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981544" y="3399531"/>
        <a:ext cx="311369" cy="317915"/>
      </dsp:txXfrm>
    </dsp:sp>
    <dsp:sp modelId="{03B4DAD3-A80A-4549-BECE-F89EA4F57B1D}">
      <dsp:nvSpPr>
        <dsp:cNvPr id="0" name=""/>
        <dsp:cNvSpPr/>
      </dsp:nvSpPr>
      <dsp:spPr>
        <a:xfrm>
          <a:off x="7236288" y="3294793"/>
          <a:ext cx="2527989" cy="1558409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আলোক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7606503" y="3523017"/>
        <a:ext cx="1787559" cy="1101961"/>
      </dsp:txXfrm>
    </dsp:sp>
    <dsp:sp modelId="{C4309AE7-00A7-49CD-9849-177729CB7258}">
      <dsp:nvSpPr>
        <dsp:cNvPr id="0" name=""/>
        <dsp:cNvSpPr/>
      </dsp:nvSpPr>
      <dsp:spPr>
        <a:xfrm rot="5466762">
          <a:off x="5239337" y="4025559"/>
          <a:ext cx="423242" cy="529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304056" y="4068056"/>
        <a:ext cx="296269" cy="317915"/>
      </dsp:txXfrm>
    </dsp:sp>
    <dsp:sp modelId="{0F9D7AF1-0879-4313-B770-930901AC1042}">
      <dsp:nvSpPr>
        <dsp:cNvPr id="0" name=""/>
        <dsp:cNvSpPr/>
      </dsp:nvSpPr>
      <dsp:spPr>
        <a:xfrm>
          <a:off x="4177907" y="4602169"/>
          <a:ext cx="2605302" cy="1215621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শব্দ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559445" y="4780193"/>
        <a:ext cx="1842226" cy="859573"/>
      </dsp:txXfrm>
    </dsp:sp>
    <dsp:sp modelId="{B4F6F3EB-395A-4AE6-85D0-8936D2C26D4C}">
      <dsp:nvSpPr>
        <dsp:cNvPr id="0" name=""/>
        <dsp:cNvSpPr/>
      </dsp:nvSpPr>
      <dsp:spPr>
        <a:xfrm rot="10029420">
          <a:off x="3455558" y="3271300"/>
          <a:ext cx="474303" cy="529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596069" y="3361458"/>
        <a:ext cx="332012" cy="317915"/>
      </dsp:txXfrm>
    </dsp:sp>
    <dsp:sp modelId="{F1BB8656-BD31-4CA5-BE41-D48622CF9219}">
      <dsp:nvSpPr>
        <dsp:cNvPr id="0" name=""/>
        <dsp:cNvSpPr/>
      </dsp:nvSpPr>
      <dsp:spPr>
        <a:xfrm>
          <a:off x="1055283" y="2983696"/>
          <a:ext cx="2471715" cy="1558409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তাপ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417257" y="3211920"/>
        <a:ext cx="1747767" cy="1101961"/>
      </dsp:txXfrm>
    </dsp:sp>
    <dsp:sp modelId="{B2812B40-E6DA-46FD-AC51-F90F96C33E4D}">
      <dsp:nvSpPr>
        <dsp:cNvPr id="0" name=""/>
        <dsp:cNvSpPr/>
      </dsp:nvSpPr>
      <dsp:spPr>
        <a:xfrm rot="12459510">
          <a:off x="3671317" y="1881431"/>
          <a:ext cx="496840" cy="529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11853" y="2021998"/>
        <a:ext cx="347788" cy="317915"/>
      </dsp:txXfrm>
    </dsp:sp>
    <dsp:sp modelId="{8D6A772F-A4B7-4E71-AC11-CFE77206F59F}">
      <dsp:nvSpPr>
        <dsp:cNvPr id="0" name=""/>
        <dsp:cNvSpPr/>
      </dsp:nvSpPr>
      <dsp:spPr>
        <a:xfrm>
          <a:off x="1336781" y="760631"/>
          <a:ext cx="2700599" cy="155840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রাসায়নিক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শক্তি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732275" y="988855"/>
        <a:ext cx="1909611" cy="1101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259FC-9F0E-4E85-A903-A267F3DF883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82395-91BD-4053-A13D-E1417986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6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0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3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4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4445C-3B74-48D2-8221-B5276DEEE82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69BA0-7152-4835-AB6F-F38F7C10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tm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586650" y="2503902"/>
            <a:ext cx="9591041" cy="3102309"/>
            <a:chOff x="1632856" y="1550407"/>
            <a:chExt cx="9883445" cy="2674237"/>
          </a:xfrm>
          <a:blipFill>
            <a:blip r:embed="rId3"/>
            <a:stretch>
              <a:fillRect/>
            </a:stretch>
          </a:blipFill>
        </p:grpSpPr>
        <p:sp>
          <p:nvSpPr>
            <p:cNvPr id="13" name="Right Arrow 12"/>
            <p:cNvSpPr/>
            <p:nvPr/>
          </p:nvSpPr>
          <p:spPr>
            <a:xfrm>
              <a:off x="1632858" y="1550407"/>
              <a:ext cx="9883443" cy="2467428"/>
            </a:xfrm>
            <a:prstGeom prst="rightArrow">
              <a:avLst>
                <a:gd name="adj1" fmla="val 50000"/>
                <a:gd name="adj2" fmla="val 623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32856" y="2800283"/>
              <a:ext cx="9883445" cy="1424361"/>
            </a:xfrm>
            <a:custGeom>
              <a:avLst/>
              <a:gdLst>
                <a:gd name="connsiteX0" fmla="*/ 0 w 8926284"/>
                <a:gd name="connsiteY0" fmla="*/ 0 h 1233713"/>
                <a:gd name="connsiteX1" fmla="*/ 8926284 w 8926284"/>
                <a:gd name="connsiteY1" fmla="*/ 0 h 1233713"/>
                <a:gd name="connsiteX2" fmla="*/ 7084967 w 8926284"/>
                <a:gd name="connsiteY2" fmla="*/ 1233713 h 1233713"/>
                <a:gd name="connsiteX3" fmla="*/ 7084967 w 8926284"/>
                <a:gd name="connsiteY3" fmla="*/ 616856 h 1233713"/>
                <a:gd name="connsiteX4" fmla="*/ 0 w 8926284"/>
                <a:gd name="connsiteY4" fmla="*/ 616856 h 1233713"/>
                <a:gd name="connsiteX5" fmla="*/ 0 w 8926284"/>
                <a:gd name="connsiteY5" fmla="*/ 0 h 123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6284" h="1233713">
                  <a:moveTo>
                    <a:pt x="0" y="0"/>
                  </a:moveTo>
                  <a:lnTo>
                    <a:pt x="8926284" y="0"/>
                  </a:lnTo>
                  <a:lnTo>
                    <a:pt x="7084967" y="1233713"/>
                  </a:lnTo>
                  <a:lnTo>
                    <a:pt x="7084967" y="616856"/>
                  </a:lnTo>
                  <a:lnTo>
                    <a:pt x="0" y="6168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624152" y="2605894"/>
            <a:ext cx="957944" cy="2617304"/>
          </a:xfrm>
          <a:prstGeom prst="rect">
            <a:avLst/>
          </a:prstGeom>
          <a:solidFill>
            <a:srgbClr val="00FF0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flipH="1">
            <a:off x="2134551" y="2611215"/>
            <a:ext cx="551544" cy="666120"/>
          </a:xfrm>
          <a:prstGeom prst="rtTriangle">
            <a:avLst/>
          </a:prstGeom>
          <a:solidFill>
            <a:srgbClr val="00FF0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rot="10800000" flipH="1">
            <a:off x="3580283" y="4534466"/>
            <a:ext cx="594456" cy="688730"/>
          </a:xfrm>
          <a:prstGeom prst="rtTriangle">
            <a:avLst/>
          </a:prstGeom>
          <a:solidFill>
            <a:srgbClr val="00FF0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3582235" y="2596603"/>
            <a:ext cx="551544" cy="666120"/>
          </a:xfrm>
          <a:prstGeom prst="rtTriangle">
            <a:avLst/>
          </a:prstGeom>
          <a:solidFill>
            <a:srgbClr val="FF006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rot="10800000" flipH="1">
            <a:off x="5086266" y="4534467"/>
            <a:ext cx="556764" cy="688729"/>
          </a:xfrm>
          <a:prstGeom prst="rtTriangle">
            <a:avLst/>
          </a:prstGeom>
          <a:solidFill>
            <a:srgbClr val="FF006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flipH="1">
            <a:off x="5135046" y="2563241"/>
            <a:ext cx="551544" cy="699482"/>
          </a:xfrm>
          <a:prstGeom prst="rtTriangle">
            <a:avLst/>
          </a:prstGeom>
          <a:solidFill>
            <a:srgbClr val="FFFF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0800000" flipH="1">
            <a:off x="6593739" y="4519468"/>
            <a:ext cx="523200" cy="680761"/>
          </a:xfrm>
          <a:prstGeom prst="rtTriangle">
            <a:avLst/>
          </a:prstGeom>
          <a:solidFill>
            <a:srgbClr val="FFFF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flipH="1">
            <a:off x="6607736" y="2605894"/>
            <a:ext cx="523202" cy="666120"/>
          </a:xfrm>
          <a:prstGeom prst="rtTriangle">
            <a:avLst/>
          </a:prstGeom>
          <a:gradFill>
            <a:gsLst>
              <a:gs pos="0">
                <a:srgbClr val="CC3399">
                  <a:alpha val="87000"/>
                </a:srgbClr>
              </a:gs>
              <a:gs pos="84000">
                <a:srgbClr val="CC3399">
                  <a:alpha val="92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/>
          <p:cNvSpPr/>
          <p:nvPr/>
        </p:nvSpPr>
        <p:spPr>
          <a:xfrm rot="10800000" flipH="1">
            <a:off x="8072010" y="4534469"/>
            <a:ext cx="578531" cy="688728"/>
          </a:xfrm>
          <a:prstGeom prst="rtTriangle">
            <a:avLst/>
          </a:prstGeom>
          <a:gradFill>
            <a:gsLst>
              <a:gs pos="0">
                <a:srgbClr val="CC3399">
                  <a:alpha val="87000"/>
                </a:srgbClr>
              </a:gs>
              <a:gs pos="84000">
                <a:srgbClr val="CC3399">
                  <a:alpha val="92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08467" y="6639302"/>
            <a:ext cx="673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984" y="2503902"/>
            <a:ext cx="1066892" cy="299949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4088644" y="2605894"/>
            <a:ext cx="1042506" cy="2617304"/>
            <a:chOff x="3987044" y="1500425"/>
            <a:chExt cx="1042506" cy="2617304"/>
          </a:xfrm>
        </p:grpSpPr>
        <p:sp>
          <p:nvSpPr>
            <p:cNvPr id="27" name="Rectangle 26"/>
            <p:cNvSpPr/>
            <p:nvPr/>
          </p:nvSpPr>
          <p:spPr>
            <a:xfrm>
              <a:off x="4031942" y="1500425"/>
              <a:ext cx="957944" cy="2617304"/>
            </a:xfrm>
            <a:prstGeom prst="rect">
              <a:avLst/>
            </a:prstGeom>
            <a:solidFill>
              <a:srgbClr val="FF0066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7044" y="2008411"/>
              <a:ext cx="1042506" cy="1719221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5648508" y="2565273"/>
            <a:ext cx="957944" cy="2617304"/>
          </a:xfrm>
          <a:prstGeom prst="rect">
            <a:avLst/>
          </a:prstGeom>
          <a:solidFill>
            <a:srgbClr val="FFFF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751" y="2536027"/>
            <a:ext cx="1124207" cy="2874926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117078" y="2605894"/>
            <a:ext cx="1031841" cy="2617304"/>
            <a:chOff x="7029338" y="1500425"/>
            <a:chExt cx="1031841" cy="2617304"/>
          </a:xfrm>
        </p:grpSpPr>
        <p:sp>
          <p:nvSpPr>
            <p:cNvPr id="35" name="Rectangle 34"/>
            <p:cNvSpPr/>
            <p:nvPr/>
          </p:nvSpPr>
          <p:spPr>
            <a:xfrm>
              <a:off x="7029338" y="1500425"/>
              <a:ext cx="957944" cy="2617304"/>
            </a:xfrm>
            <a:prstGeom prst="rect">
              <a:avLst/>
            </a:prstGeom>
            <a:gradFill>
              <a:gsLst>
                <a:gs pos="0">
                  <a:srgbClr val="CC3399">
                    <a:alpha val="87000"/>
                  </a:srgbClr>
                </a:gs>
                <a:gs pos="84000">
                  <a:srgbClr val="CC3399">
                    <a:alpha val="9200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9155" y="1665051"/>
              <a:ext cx="1012024" cy="2444708"/>
            </a:xfrm>
            <a:prstGeom prst="rect">
              <a:avLst/>
            </a:prstGeom>
          </p:spPr>
        </p:pic>
      </p:grpSp>
      <p:sp>
        <p:nvSpPr>
          <p:cNvPr id="38" name="Frame 37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29" grpId="0" animBg="1"/>
      <p:bldP spid="32" grpId="0" animBg="1"/>
      <p:bldP spid="33" grpId="0" animBg="1"/>
      <p:bldP spid="36" grpId="0" animBg="1"/>
      <p:bldP spid="37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3345" y="4544291"/>
            <a:ext cx="11374583" cy="14962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রান্না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কিংবা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চালাতে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শক্তির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হয়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484909"/>
            <a:ext cx="5762767" cy="3729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72" y="484909"/>
            <a:ext cx="5545656" cy="372990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7310" y="4959927"/>
            <a:ext cx="10709564" cy="1080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ব্যবহার করেই গাড়ি চলে। 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360218"/>
            <a:ext cx="10709564" cy="412865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8577012"/>
              </p:ext>
            </p:extLst>
          </p:nvPr>
        </p:nvGraphicFramePr>
        <p:xfrm>
          <a:off x="609601" y="332510"/>
          <a:ext cx="10986654" cy="592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49D08-064A-4BA0-A546-615F4D117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649D08-064A-4BA0-A546-615F4D117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4C0173-623A-42D5-AE97-C6436477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E14C0173-623A-42D5-AE97-C64364771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648A0B-114B-4D69-B30A-037458882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8648A0B-114B-4D69-B30A-037458882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5CED4F-A7E3-49EC-830E-900E15E58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455CED4F-A7E3-49EC-830E-900E15E58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6E6A0F-DDF2-4A01-AD35-1FE5CB0C9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96E6A0F-DDF2-4A01-AD35-1FE5CB0C9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8529C8-40DE-4994-A91E-527339C30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F28529C8-40DE-4994-A91E-527339C30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B4DAD3-A80A-4549-BECE-F89EA4F57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3B4DAD3-A80A-4549-BECE-F89EA4F57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309AE7-00A7-49CD-9849-177729CB7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C4309AE7-00A7-49CD-9849-177729CB7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9D7AF1-0879-4313-B770-930901AC1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F9D7AF1-0879-4313-B770-930901AC1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F6F3EB-395A-4AE6-85D0-8936D2C26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4F6F3EB-395A-4AE6-85D0-8936D2C26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BB8656-BD31-4CA5-BE41-D48622CF9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F1BB8656-BD31-4CA5-BE41-D48622CF9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812B40-E6DA-46FD-AC51-F90F96C3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B2812B40-E6DA-46FD-AC51-F90F96C3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6A772F-A4B7-4E71-AC11-CFE77206F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8D6A772F-A4B7-4E71-AC11-CFE77206F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4908" y="4114801"/>
            <a:ext cx="11208327" cy="213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এবং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পাখা,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টেলিভিশন, ওয়াশিং মেশিন ইত্যাদি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 বিদ্যুৎ শক্তি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9" t="-5714" r="68115" b="7860"/>
          <a:stretch/>
        </p:blipFill>
        <p:spPr>
          <a:xfrm>
            <a:off x="1080654" y="235528"/>
            <a:ext cx="4419601" cy="3498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3" t="735" b="-735"/>
          <a:stretch/>
        </p:blipFill>
        <p:spPr>
          <a:xfrm>
            <a:off x="6795655" y="457200"/>
            <a:ext cx="4232563" cy="343592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54182" y="4184073"/>
            <a:ext cx="11194473" cy="1773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সূর্য, ব্যাটারি এবং জেরেটর থেকে আমরা বিদ্যুৎ শক্তি পেয়ে থাকি।  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4182" y="540327"/>
            <a:ext cx="11028219" cy="3475758"/>
            <a:chOff x="554182" y="540327"/>
            <a:chExt cx="11028219" cy="347575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674" y="540327"/>
              <a:ext cx="3536727" cy="340821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910" y="540327"/>
              <a:ext cx="3954763" cy="340821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82" y="540327"/>
              <a:ext cx="2951024" cy="3475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" y="4308763"/>
            <a:ext cx="11134725" cy="1828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বায়ুপ্রবাহ, পানির স্রোত এবং চলমান গাড়ির শক্তি হলো যান্ত্রিক শক্তি।  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0"/>
          <a:stretch/>
        </p:blipFill>
        <p:spPr>
          <a:xfrm>
            <a:off x="4267200" y="360218"/>
            <a:ext cx="7477125" cy="3752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0218"/>
            <a:ext cx="3505200" cy="3752531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7" y="4184073"/>
            <a:ext cx="11416146" cy="1939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সূর্য, বৈদ্যুতিক বাতি ও মোমবাতি থেকে আমরা আলোক শক্তি পাই।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66" y="415638"/>
            <a:ext cx="3784417" cy="3699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346364"/>
            <a:ext cx="3879272" cy="3768435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346364"/>
            <a:ext cx="3281404" cy="37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0036" y="5430981"/>
            <a:ext cx="9144000" cy="8589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গান শুনতে আমরা শব্দ শক্তি ব্যবহার করি। </a:t>
            </a:r>
            <a:endParaRPr lang="bn-BD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1030131"/>
            <a:ext cx="9144000" cy="426983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49" y="3962400"/>
            <a:ext cx="11064587" cy="2022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চুলার আগুন, বৈদ্যুতিক ইস্ত্রি ইত্যাদি থেকে আমরা তাপ শক্তি পাই। 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46363"/>
            <a:ext cx="11064587" cy="337311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0505" y="401781"/>
            <a:ext cx="11228150" cy="4031673"/>
            <a:chOff x="101311" y="185303"/>
            <a:chExt cx="11979853" cy="42481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562" y="185303"/>
              <a:ext cx="4285384" cy="42481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11" y="185303"/>
              <a:ext cx="4286250" cy="42481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946" y="185303"/>
              <a:ext cx="3408218" cy="424815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20505" y="4530436"/>
            <a:ext cx="11228150" cy="1510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খাবার, জ্বালানি তেল, কয়লা ইত্যাদিতে রাসায়নিক শক্তি সঞ্চিত থাকে।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50844" y="1028979"/>
            <a:ext cx="4218676" cy="3160446"/>
            <a:chOff x="1021816" y="196708"/>
            <a:chExt cx="4218676" cy="3160446"/>
          </a:xfrm>
        </p:grpSpPr>
        <p:sp>
          <p:nvSpPr>
            <p:cNvPr id="14" name="Round Same Side Corner Rectangle 13"/>
            <p:cNvSpPr/>
            <p:nvPr/>
          </p:nvSpPr>
          <p:spPr>
            <a:xfrm>
              <a:off x="1029771" y="196708"/>
              <a:ext cx="4210721" cy="2852503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28542" y1="69864" x2="33746" y2="51980"/>
                          <a14:backgroundMark x1="28294" y1="70668" x2="25568" y2="89171"/>
                          <a14:backgroundMark x1="28005" y1="50433" x2="28005" y2="50433"/>
                          <a14:backgroundMark x1="27385" y1="65408" x2="27385" y2="65408"/>
                          <a14:backgroundMark x1="28005" y1="64233" x2="28005" y2="64233"/>
                          <a14:backgroundMark x1="28790" y1="62252" x2="28790" y2="622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816" y="521670"/>
              <a:ext cx="3873853" cy="283548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683452" y="1112644"/>
            <a:ext cx="4181201" cy="2918462"/>
            <a:chOff x="6701844" y="39895"/>
            <a:chExt cx="4176763" cy="2918462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6701844" y="39895"/>
              <a:ext cx="4176763" cy="2918462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2749" y="465426"/>
              <a:ext cx="2255281" cy="2492931"/>
            </a:xfrm>
            <a:prstGeom prst="rect">
              <a:avLst/>
            </a:prstGeom>
          </p:spPr>
        </p:pic>
      </p:grpSp>
      <p:pic>
        <p:nvPicPr>
          <p:cNvPr id="8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151314" y="5797143"/>
            <a:ext cx="5828615" cy="9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96146" y="5927773"/>
            <a:ext cx="6134522" cy="7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EF005F-995A-4546-B6A6-44284253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1"/>
          <a:stretch/>
        </p:blipFill>
        <p:spPr>
          <a:xfrm>
            <a:off x="4230871" y="25369"/>
            <a:ext cx="3422190" cy="1181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03" l="0" r="93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0492" y="1337608"/>
            <a:ext cx="1503272" cy="48401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61536" y="3128569"/>
            <a:ext cx="4252308" cy="3040553"/>
            <a:chOff x="1091873" y="3418115"/>
            <a:chExt cx="4252308" cy="3107147"/>
          </a:xfrm>
        </p:grpSpPr>
        <p:sp>
          <p:nvSpPr>
            <p:cNvPr id="21" name="Freeform 20"/>
            <p:cNvSpPr/>
            <p:nvPr/>
          </p:nvSpPr>
          <p:spPr>
            <a:xfrm>
              <a:off x="1091873" y="3418115"/>
              <a:ext cx="4210721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00">
                    <a:alpha val="98000"/>
                    <a:lumMod val="79000"/>
                    <a:lumOff val="21000"/>
                  </a:srgbClr>
                </a:gs>
                <a:gs pos="93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18164" y="4064609"/>
              <a:ext cx="422601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US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গফুর</a:t>
              </a:r>
              <a:r>
                <a:rPr lang="en-US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মজুমদার</a:t>
              </a:r>
              <a:endParaRPr lang="en-US" sz="24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গৈয়ারভাঙ্গা সরকারি প্রাথমিক বিদ্যালয়</a:t>
              </a:r>
            </a:p>
            <a:p>
              <a:pPr algn="ctr"/>
              <a:r>
                <a:rPr lang="bn-IN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লালমাই,  কুমিল্লা।</a:t>
              </a:r>
            </a:p>
            <a:p>
              <a:pPr algn="ctr"/>
              <a:r>
                <a:rPr lang="bn-IN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 </a:t>
              </a:r>
              <a:r>
                <a:rPr lang="en-US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০১৬২৮১৬৫২৭২</a:t>
              </a:r>
              <a:endParaRPr lang="bn-IN" sz="24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88183" y="3207848"/>
            <a:ext cx="4184425" cy="3040553"/>
            <a:chOff x="6688183" y="3207848"/>
            <a:chExt cx="4184425" cy="3040553"/>
          </a:xfrm>
        </p:grpSpPr>
        <p:sp>
          <p:nvSpPr>
            <p:cNvPr id="18" name="Freeform 17"/>
            <p:cNvSpPr/>
            <p:nvPr/>
          </p:nvSpPr>
          <p:spPr>
            <a:xfrm>
              <a:off x="6688183" y="3207848"/>
              <a:ext cx="4184425" cy="3040553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FF00">
                    <a:lumMod val="90000"/>
                    <a:lumOff val="10000"/>
                  </a:srgbClr>
                </a:gs>
                <a:gs pos="97000">
                  <a:srgbClr val="002060"/>
                </a:gs>
                <a:gs pos="69000">
                  <a:srgbClr val="0BD31E">
                    <a:lumMod val="62000"/>
                    <a:lumOff val="38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96407" y="3940634"/>
              <a:ext cx="4098059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4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4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bn-IN" sz="24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4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bn-IN" sz="24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০৫</a:t>
              </a:r>
              <a:endParaRPr lang="bn-IN" sz="28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US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মিনিট</a:t>
              </a:r>
            </a:p>
            <a:p>
              <a:pPr algn="ctr"/>
              <a:r>
                <a:rPr lang="bn-IN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fld id="{525C702B-564F-4A76-9650-8EDB8551A8C9}" type="datetime1">
                <a:rPr lang="bn-IN" sz="280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pPr algn="ctr"/>
                <a:t>25-01-22</a:t>
              </a:fld>
              <a:r>
                <a:rPr lang="bn-IN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endParaRPr lang="en-US" sz="28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5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656917"/>
            <a:ext cx="9933709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৩০ ও ৩১ পৃষ্ঠা খুলে দেখে দেখে নিরবে পড়।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6" y="2223500"/>
            <a:ext cx="3066183" cy="395562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75163"/>
            <a:ext cx="3509963" cy="400396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175163"/>
            <a:ext cx="3171826" cy="4003965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4" y="609598"/>
            <a:ext cx="10543309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4" y="1759527"/>
            <a:ext cx="10543309" cy="31726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শক্তির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পাঁচটি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উৎসের নাম লেখ।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304800" y="5375565"/>
            <a:ext cx="5902035" cy="11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6047783" y="5506223"/>
            <a:ext cx="5895625" cy="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526473"/>
            <a:ext cx="10709563" cy="1119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1" y="1906598"/>
            <a:ext cx="10709563" cy="29201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ব্যবহৃত 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 এমন দুইটি কাজের নাম লেখ। </a:t>
            </a:r>
            <a:r>
              <a:rPr lang="bn-IN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95422" y="5514535"/>
            <a:ext cx="5976028" cy="110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5948259" y="5514535"/>
            <a:ext cx="6105195" cy="11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874" y="461640"/>
            <a:ext cx="11149378" cy="808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গত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কাজ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4" y="2857499"/>
            <a:ext cx="5736214" cy="3460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পাখা দল</a:t>
            </a:r>
          </a:p>
          <a:p>
            <a:pPr algn="ctr">
              <a:lnSpc>
                <a:spcPct val="150000"/>
              </a:lnSpc>
            </a:pP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বিদ্যুৎ শক্তি দিয়ে চলে এমন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পাঁচটি জিনিসের 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 লেখ।   </a:t>
            </a:r>
          </a:p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3689" y="2857500"/>
            <a:ext cx="5184564" cy="3443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টেলিভিশন দল</a:t>
            </a:r>
          </a:p>
          <a:p>
            <a:pPr algn="ctr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তাপ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এমন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পাঁচটি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নাম লিখ।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bn-BD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413815"/>
            <a:ext cx="1700212" cy="1300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" t="1192" r="67677" b="2070"/>
          <a:stretch/>
        </p:blipFill>
        <p:spPr>
          <a:xfrm>
            <a:off x="8321694" y="1413814"/>
            <a:ext cx="1828553" cy="130016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41" y="434464"/>
            <a:ext cx="3131127" cy="1221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803" y="1873135"/>
            <a:ext cx="8925318" cy="2729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</p:pic>
      <p:sp>
        <p:nvSpPr>
          <p:cNvPr id="7" name="Frame 6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35269" y="5528603"/>
            <a:ext cx="5743500" cy="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5880295" y="5528603"/>
            <a:ext cx="6105379" cy="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Desktop\Air polution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2946" y="581891"/>
            <a:ext cx="1967346" cy="192578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51164" y="2660073"/>
            <a:ext cx="10875818" cy="2175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শক্তির প্রধান উৎসের নাম হলো সূর্য। তুমি কেন দৈনন্দিন জীবনে শক্তির যথাযথ ব্যবহার করবে ? তার তিনটি কারণ খাতায় লিখে আনবে। </a:t>
            </a:r>
            <a:endParaRPr lang="bn-BD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528" y="609600"/>
            <a:ext cx="7010399" cy="1593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366354" y="5508674"/>
            <a:ext cx="5923610" cy="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6144361" y="5508674"/>
            <a:ext cx="5743500" cy="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27" y="512618"/>
            <a:ext cx="8063346" cy="831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1471880"/>
            <a:ext cx="5361709" cy="481094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7006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746" y="340622"/>
            <a:ext cx="10875818" cy="969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কিছু ছবি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46" y="5403272"/>
            <a:ext cx="10875818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5" y="1498662"/>
            <a:ext cx="2415418" cy="179872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66" y="1456208"/>
            <a:ext cx="2386787" cy="1974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65" y="3576251"/>
            <a:ext cx="2386788" cy="16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34" y="3519644"/>
            <a:ext cx="2413109" cy="1723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33" y="1470360"/>
            <a:ext cx="2413109" cy="1917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5" y="1498662"/>
            <a:ext cx="2089439" cy="1903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3"/>
          <a:stretch/>
        </p:blipFill>
        <p:spPr>
          <a:xfrm>
            <a:off x="881964" y="3547947"/>
            <a:ext cx="2415419" cy="17237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5" y="3519644"/>
            <a:ext cx="2089439" cy="175201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3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643872"/>
            <a:ext cx="6794695" cy="4908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021" y="1232704"/>
            <a:ext cx="4067811" cy="632528"/>
          </a:xfrm>
          <a:prstGeom prst="rect">
            <a:avLst/>
          </a:prstGeom>
        </p:spPr>
      </p:pic>
      <p:pic>
        <p:nvPicPr>
          <p:cNvPr id="15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149899" y="5811594"/>
            <a:ext cx="5828615" cy="9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36928" y="5942224"/>
            <a:ext cx="6134522" cy="7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60320" y="2067057"/>
            <a:ext cx="6049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endParaRPr lang="en-US" sz="4400" u="sng" dirty="0">
              <a:ln w="1905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dirty="0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চারপাশের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শক্তিসমূহ</a:t>
            </a:r>
            <a:r>
              <a:rPr lang="bn-IN" sz="4000" b="1" u="sng" dirty="0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u="sng" dirty="0" smtClean="0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u="sng" dirty="0">
              <a:ln w="1905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91" y="484736"/>
            <a:ext cx="11139054" cy="4489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</a:t>
            </a:r>
            <a:r>
              <a:rPr lang="bn-IN" sz="4000" b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শক্তির বিভিন্ন উৎসের নাম বলতে পারবে।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317037" y="5562805"/>
            <a:ext cx="6134522" cy="9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6151418" y="5706696"/>
            <a:ext cx="5902036" cy="7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03" y="990289"/>
            <a:ext cx="2456901" cy="1066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2507547"/>
            <a:ext cx="8913124" cy="2895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</p:pic>
      <p:sp>
        <p:nvSpPr>
          <p:cNvPr id="6" name="Frame 5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8" y="263236"/>
            <a:ext cx="11526982" cy="831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উৎস 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6" y="1357745"/>
            <a:ext cx="2770912" cy="352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5" y="1339930"/>
            <a:ext cx="2653147" cy="3543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41" y="1364183"/>
            <a:ext cx="2528459" cy="351904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0218" y="5128651"/>
            <a:ext cx="2951024" cy="1313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19056" y="5128651"/>
            <a:ext cx="2653146" cy="131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0014" y="5128651"/>
            <a:ext cx="2770914" cy="1313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58743" y="5128651"/>
            <a:ext cx="2528457" cy="1313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339930"/>
            <a:ext cx="2951024" cy="3543300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09" y="360218"/>
            <a:ext cx="2535381" cy="4100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3" y="360218"/>
            <a:ext cx="2521526" cy="4100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26472" y="4744692"/>
            <a:ext cx="2673926" cy="12820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198" y="4744691"/>
            <a:ext cx="2826330" cy="1282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স্রোত 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6329" y="4744691"/>
            <a:ext cx="2535380" cy="1282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24108" y="4744691"/>
            <a:ext cx="2535383" cy="12820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360218"/>
            <a:ext cx="2673926" cy="4100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4" y="360218"/>
            <a:ext cx="2812473" cy="4100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Frame 12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0327" y="5043055"/>
            <a:ext cx="11083637" cy="1260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পায়ে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হেঁটে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স্কুলে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সাইকেল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চালাতে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BD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327" y="277091"/>
            <a:ext cx="11083637" cy="872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 কী কাজে শক্তি ব্যবহার করি? </a:t>
            </a:r>
            <a:endParaRPr lang="bn-BD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330036"/>
            <a:ext cx="5486399" cy="335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79" y="1330036"/>
            <a:ext cx="5489385" cy="3352799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307</Words>
  <Application>Microsoft Office PowerPoint</Application>
  <PresentationFormat>Widescreen</PresentationFormat>
  <Paragraphs>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138</cp:revision>
  <dcterms:created xsi:type="dcterms:W3CDTF">2021-05-21T23:49:56Z</dcterms:created>
  <dcterms:modified xsi:type="dcterms:W3CDTF">2022-01-25T01:37:19Z</dcterms:modified>
</cp:coreProperties>
</file>